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6"/>
  </p:notesMasterIdLst>
  <p:sldIdLst>
    <p:sldId id="260" r:id="rId2"/>
    <p:sldId id="261" r:id="rId3"/>
    <p:sldId id="262" r:id="rId4"/>
    <p:sldId id="263" r:id="rId5"/>
  </p:sldIdLst>
  <p:sldSz cx="8640763" cy="10799763"/>
  <p:notesSz cx="6858000" cy="9144000"/>
  <p:embeddedFontLst>
    <p:embeddedFont>
      <p:font typeface="Alice" pitchFamily="2" charset="0"/>
      <p:regular r:id="rId7"/>
    </p:embeddedFont>
    <p:embeddedFont>
      <p:font typeface="Allura" pitchFamily="2" charset="0"/>
      <p:regular r:id="rId8"/>
    </p:embeddedFont>
    <p:embeddedFont>
      <p:font typeface="Corinthia" pitchFamily="2" charset="0"/>
      <p:regular r:id="rId9"/>
      <p:bold r:id="rId10"/>
    </p:embeddedFont>
    <p:embeddedFont>
      <p:font typeface="Cormorant Unicase Medium" pitchFamily="2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 userDrawn="1">
          <p15:clr>
            <a:srgbClr val="A4A3A4"/>
          </p15:clr>
        </p15:guide>
        <p15:guide id="2" pos="24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0E5"/>
    <a:srgbClr val="719070"/>
    <a:srgbClr val="5E795D"/>
    <a:srgbClr val="759474"/>
    <a:srgbClr val="EAEAEA"/>
    <a:srgbClr val="887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36" autoAdjust="0"/>
    <p:restoredTop sz="94622" autoAdjust="0"/>
  </p:normalViewPr>
  <p:slideViewPr>
    <p:cSldViewPr>
      <p:cViewPr>
        <p:scale>
          <a:sx n="40" d="100"/>
          <a:sy n="40" d="100"/>
        </p:scale>
        <p:origin x="2990" y="475"/>
      </p:cViewPr>
      <p:guideLst>
        <p:guide orient="horz" pos="2268"/>
        <p:guide pos="24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5" d="100"/>
        <a:sy n="10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5D085-381B-4922-8454-51DAA5D3CBE6}" type="datetimeFigureOut">
              <a:rPr lang="en-IN" smtClean="0"/>
              <a:t>08-02-2024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A6F3D-8145-4B21-AF47-4B51BC5A2A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4007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3925" y="1143000"/>
            <a:ext cx="24701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FONTS: Allura, Corinthia, Cormorant </a:t>
            </a:r>
            <a:r>
              <a:rPr lang="en-IN" dirty="0" err="1"/>
              <a:t>Unicase</a:t>
            </a:r>
            <a:r>
              <a:rPr lang="en-IN" dirty="0"/>
              <a:t> Medium, Alice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A6F3D-8145-4B21-AF47-4B51BC5A2AE1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8240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3925" y="1143000"/>
            <a:ext cx="24701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A6F3D-8145-4B21-AF47-4B51BC5A2AE1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163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3925" y="1143000"/>
            <a:ext cx="24701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A6F3D-8145-4B21-AF47-4B51BC5A2AE1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3972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3925" y="1143000"/>
            <a:ext cx="24701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A6F3D-8145-4B21-AF47-4B51BC5A2AE1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068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51" y="2236618"/>
            <a:ext cx="6528576" cy="15432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2102" y="4079910"/>
            <a:ext cx="5376475" cy="1839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4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8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36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8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72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8492" y="288328"/>
            <a:ext cx="1728153" cy="6143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034" y="288328"/>
            <a:ext cx="5056446" cy="61431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721" y="4626565"/>
            <a:ext cx="6528576" cy="1429969"/>
          </a:xfrm>
        </p:spPr>
        <p:txBody>
          <a:bodyPr anchor="t"/>
          <a:lstStyle>
            <a:lvl1pPr algn="l">
              <a:defRPr sz="336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6721" y="3051601"/>
            <a:ext cx="6528576" cy="1574965"/>
          </a:xfrm>
        </p:spPr>
        <p:txBody>
          <a:bodyPr anchor="b"/>
          <a:lstStyle>
            <a:lvl1pPr marL="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1pPr>
            <a:lvl2pPr marL="38404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2pPr>
            <a:lvl3pPr marL="768096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3pPr>
            <a:lvl4pPr marL="115214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4pPr>
            <a:lvl5pPr marL="1536192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5pPr>
            <a:lvl6pPr marL="1920240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6pPr>
            <a:lvl7pPr marL="2304288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7pPr>
            <a:lvl8pPr marL="268833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8pPr>
            <a:lvl9pPr marL="307238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34" y="1679964"/>
            <a:ext cx="3392300" cy="4751563"/>
          </a:xfrm>
        </p:spPr>
        <p:txBody>
          <a:bodyPr/>
          <a:lstStyle>
            <a:lvl1pPr>
              <a:defRPr sz="2352"/>
            </a:lvl1pPr>
            <a:lvl2pPr>
              <a:defRPr sz="2016"/>
            </a:lvl2pPr>
            <a:lvl3pPr>
              <a:defRPr sz="1680"/>
            </a:lvl3pPr>
            <a:lvl4pPr>
              <a:defRPr sz="1512"/>
            </a:lvl4pPr>
            <a:lvl5pPr>
              <a:defRPr sz="1512"/>
            </a:lvl5pPr>
            <a:lvl6pPr>
              <a:defRPr sz="1512"/>
            </a:lvl6pPr>
            <a:lvl7pPr>
              <a:defRPr sz="1512"/>
            </a:lvl7pPr>
            <a:lvl8pPr>
              <a:defRPr sz="1512"/>
            </a:lvl8pPr>
            <a:lvl9pPr>
              <a:defRPr sz="151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4345" y="1679964"/>
            <a:ext cx="3392300" cy="4751563"/>
          </a:xfrm>
        </p:spPr>
        <p:txBody>
          <a:bodyPr/>
          <a:lstStyle>
            <a:lvl1pPr>
              <a:defRPr sz="2352"/>
            </a:lvl1pPr>
            <a:lvl2pPr>
              <a:defRPr sz="2016"/>
            </a:lvl2pPr>
            <a:lvl3pPr>
              <a:defRPr sz="1680"/>
            </a:lvl3pPr>
            <a:lvl4pPr>
              <a:defRPr sz="1512"/>
            </a:lvl4pPr>
            <a:lvl5pPr>
              <a:defRPr sz="1512"/>
            </a:lvl5pPr>
            <a:lvl6pPr>
              <a:defRPr sz="1512"/>
            </a:lvl6pPr>
            <a:lvl7pPr>
              <a:defRPr sz="1512"/>
            </a:lvl7pPr>
            <a:lvl8pPr>
              <a:defRPr sz="1512"/>
            </a:lvl8pPr>
            <a:lvl9pPr>
              <a:defRPr sz="151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034" y="1611632"/>
            <a:ext cx="3393633" cy="671651"/>
          </a:xfrm>
        </p:spPr>
        <p:txBody>
          <a:bodyPr anchor="b"/>
          <a:lstStyle>
            <a:lvl1pPr marL="0" indent="0">
              <a:buNone/>
              <a:defRPr sz="2016" b="1"/>
            </a:lvl1pPr>
            <a:lvl2pPr marL="384048" indent="0">
              <a:buNone/>
              <a:defRPr sz="1680" b="1"/>
            </a:lvl2pPr>
            <a:lvl3pPr marL="768096" indent="0">
              <a:buNone/>
              <a:defRPr sz="1512" b="1"/>
            </a:lvl3pPr>
            <a:lvl4pPr marL="1152144" indent="0">
              <a:buNone/>
              <a:defRPr sz="1344" b="1"/>
            </a:lvl4pPr>
            <a:lvl5pPr marL="1536192" indent="0">
              <a:buNone/>
              <a:defRPr sz="1344" b="1"/>
            </a:lvl5pPr>
            <a:lvl6pPr marL="1920240" indent="0">
              <a:buNone/>
              <a:defRPr sz="1344" b="1"/>
            </a:lvl6pPr>
            <a:lvl7pPr marL="2304288" indent="0">
              <a:buNone/>
              <a:defRPr sz="1344" b="1"/>
            </a:lvl7pPr>
            <a:lvl8pPr marL="2688336" indent="0">
              <a:buNone/>
              <a:defRPr sz="1344" b="1"/>
            </a:lvl8pPr>
            <a:lvl9pPr marL="3072384" indent="0">
              <a:buNone/>
              <a:defRPr sz="13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034" y="2283283"/>
            <a:ext cx="3393633" cy="4148243"/>
          </a:xfrm>
        </p:spPr>
        <p:txBody>
          <a:bodyPr/>
          <a:lstStyle>
            <a:lvl1pPr>
              <a:defRPr sz="2016"/>
            </a:lvl1pPr>
            <a:lvl2pPr>
              <a:defRPr sz="1680"/>
            </a:lvl2pPr>
            <a:lvl3pPr>
              <a:defRPr sz="1512"/>
            </a:lvl3pPr>
            <a:lvl4pPr>
              <a:defRPr sz="1344"/>
            </a:lvl4pPr>
            <a:lvl5pPr>
              <a:defRPr sz="1344"/>
            </a:lvl5pPr>
            <a:lvl6pPr>
              <a:defRPr sz="1344"/>
            </a:lvl6pPr>
            <a:lvl7pPr>
              <a:defRPr sz="1344"/>
            </a:lvl7pPr>
            <a:lvl8pPr>
              <a:defRPr sz="1344"/>
            </a:lvl8pPr>
            <a:lvl9pPr>
              <a:defRPr sz="13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01679" y="1611632"/>
            <a:ext cx="3394966" cy="671651"/>
          </a:xfrm>
        </p:spPr>
        <p:txBody>
          <a:bodyPr anchor="b"/>
          <a:lstStyle>
            <a:lvl1pPr marL="0" indent="0">
              <a:buNone/>
              <a:defRPr sz="2016" b="1"/>
            </a:lvl1pPr>
            <a:lvl2pPr marL="384048" indent="0">
              <a:buNone/>
              <a:defRPr sz="1680" b="1"/>
            </a:lvl2pPr>
            <a:lvl3pPr marL="768096" indent="0">
              <a:buNone/>
              <a:defRPr sz="1512" b="1"/>
            </a:lvl3pPr>
            <a:lvl4pPr marL="1152144" indent="0">
              <a:buNone/>
              <a:defRPr sz="1344" b="1"/>
            </a:lvl4pPr>
            <a:lvl5pPr marL="1536192" indent="0">
              <a:buNone/>
              <a:defRPr sz="1344" b="1"/>
            </a:lvl5pPr>
            <a:lvl6pPr marL="1920240" indent="0">
              <a:buNone/>
              <a:defRPr sz="1344" b="1"/>
            </a:lvl6pPr>
            <a:lvl7pPr marL="2304288" indent="0">
              <a:buNone/>
              <a:defRPr sz="1344" b="1"/>
            </a:lvl7pPr>
            <a:lvl8pPr marL="2688336" indent="0">
              <a:buNone/>
              <a:defRPr sz="1344" b="1"/>
            </a:lvl8pPr>
            <a:lvl9pPr marL="3072384" indent="0">
              <a:buNone/>
              <a:defRPr sz="13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01679" y="2283283"/>
            <a:ext cx="3394966" cy="4148243"/>
          </a:xfrm>
        </p:spPr>
        <p:txBody>
          <a:bodyPr/>
          <a:lstStyle>
            <a:lvl1pPr>
              <a:defRPr sz="2016"/>
            </a:lvl1pPr>
            <a:lvl2pPr>
              <a:defRPr sz="1680"/>
            </a:lvl2pPr>
            <a:lvl3pPr>
              <a:defRPr sz="1512"/>
            </a:lvl3pPr>
            <a:lvl4pPr>
              <a:defRPr sz="1344"/>
            </a:lvl4pPr>
            <a:lvl5pPr>
              <a:defRPr sz="1344"/>
            </a:lvl5pPr>
            <a:lvl6pPr>
              <a:defRPr sz="1344"/>
            </a:lvl6pPr>
            <a:lvl7pPr>
              <a:defRPr sz="1344"/>
            </a:lvl7pPr>
            <a:lvl8pPr>
              <a:defRPr sz="1344"/>
            </a:lvl8pPr>
            <a:lvl9pPr>
              <a:defRPr sz="13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34" y="286660"/>
            <a:ext cx="2526890" cy="1219973"/>
          </a:xfrm>
        </p:spPr>
        <p:txBody>
          <a:bodyPr anchor="b"/>
          <a:lstStyle>
            <a:lvl1pPr algn="l">
              <a:defRPr sz="168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2932" y="286661"/>
            <a:ext cx="4293712" cy="6144866"/>
          </a:xfrm>
        </p:spPr>
        <p:txBody>
          <a:bodyPr/>
          <a:lstStyle>
            <a:lvl1pPr>
              <a:defRPr sz="2688"/>
            </a:lvl1pPr>
            <a:lvl2pPr>
              <a:defRPr sz="2352"/>
            </a:lvl2pPr>
            <a:lvl3pPr>
              <a:defRPr sz="2016"/>
            </a:lvl3pPr>
            <a:lvl4pPr>
              <a:defRPr sz="1680"/>
            </a:lvl4pPr>
            <a:lvl5pPr>
              <a:defRPr sz="1680"/>
            </a:lvl5pPr>
            <a:lvl6pPr>
              <a:defRPr sz="1680"/>
            </a:lvl6pPr>
            <a:lvl7pPr>
              <a:defRPr sz="1680"/>
            </a:lvl7pPr>
            <a:lvl8pPr>
              <a:defRPr sz="1680"/>
            </a:lvl8pPr>
            <a:lvl9pPr>
              <a:defRPr sz="1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034" y="1506634"/>
            <a:ext cx="2526890" cy="4924892"/>
          </a:xfrm>
        </p:spPr>
        <p:txBody>
          <a:bodyPr/>
          <a:lstStyle>
            <a:lvl1pPr marL="0" indent="0">
              <a:buNone/>
              <a:defRPr sz="1176"/>
            </a:lvl1pPr>
            <a:lvl2pPr marL="384048" indent="0">
              <a:buNone/>
              <a:defRPr sz="1008"/>
            </a:lvl2pPr>
            <a:lvl3pPr marL="768096" indent="0">
              <a:buNone/>
              <a:defRPr sz="840"/>
            </a:lvl3pPr>
            <a:lvl4pPr marL="1152144" indent="0">
              <a:buNone/>
              <a:defRPr sz="756"/>
            </a:lvl4pPr>
            <a:lvl5pPr marL="1536192" indent="0">
              <a:buNone/>
              <a:defRPr sz="756"/>
            </a:lvl5pPr>
            <a:lvl6pPr marL="1920240" indent="0">
              <a:buNone/>
              <a:defRPr sz="756"/>
            </a:lvl6pPr>
            <a:lvl7pPr marL="2304288" indent="0">
              <a:buNone/>
              <a:defRPr sz="756"/>
            </a:lvl7pPr>
            <a:lvl8pPr marL="2688336" indent="0">
              <a:buNone/>
              <a:defRPr sz="756"/>
            </a:lvl8pPr>
            <a:lvl9pPr marL="3072384" indent="0">
              <a:buNone/>
              <a:defRPr sz="75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467" y="5039890"/>
            <a:ext cx="4608407" cy="594987"/>
          </a:xfrm>
        </p:spPr>
        <p:txBody>
          <a:bodyPr anchor="b"/>
          <a:lstStyle>
            <a:lvl1pPr algn="l">
              <a:defRPr sz="168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5467" y="643319"/>
            <a:ext cx="4608407" cy="4319905"/>
          </a:xfrm>
        </p:spPr>
        <p:txBody>
          <a:bodyPr/>
          <a:lstStyle>
            <a:lvl1pPr marL="0" indent="0">
              <a:buNone/>
              <a:defRPr sz="2688"/>
            </a:lvl1pPr>
            <a:lvl2pPr marL="384048" indent="0">
              <a:buNone/>
              <a:defRPr sz="2352"/>
            </a:lvl2pPr>
            <a:lvl3pPr marL="768096" indent="0">
              <a:buNone/>
              <a:defRPr sz="2016"/>
            </a:lvl3pPr>
            <a:lvl4pPr marL="1152144" indent="0">
              <a:buNone/>
              <a:defRPr sz="1680"/>
            </a:lvl4pPr>
            <a:lvl5pPr marL="1536192" indent="0">
              <a:buNone/>
              <a:defRPr sz="1680"/>
            </a:lvl5pPr>
            <a:lvl6pPr marL="1920240" indent="0">
              <a:buNone/>
              <a:defRPr sz="1680"/>
            </a:lvl6pPr>
            <a:lvl7pPr marL="2304288" indent="0">
              <a:buNone/>
              <a:defRPr sz="1680"/>
            </a:lvl7pPr>
            <a:lvl8pPr marL="2688336" indent="0">
              <a:buNone/>
              <a:defRPr sz="1680"/>
            </a:lvl8pPr>
            <a:lvl9pPr marL="3072384" indent="0">
              <a:buNone/>
              <a:defRPr sz="168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5467" y="5634877"/>
            <a:ext cx="4608407" cy="844981"/>
          </a:xfrm>
        </p:spPr>
        <p:txBody>
          <a:bodyPr/>
          <a:lstStyle>
            <a:lvl1pPr marL="0" indent="0">
              <a:buNone/>
              <a:defRPr sz="1176"/>
            </a:lvl1pPr>
            <a:lvl2pPr marL="384048" indent="0">
              <a:buNone/>
              <a:defRPr sz="1008"/>
            </a:lvl2pPr>
            <a:lvl3pPr marL="768096" indent="0">
              <a:buNone/>
              <a:defRPr sz="840"/>
            </a:lvl3pPr>
            <a:lvl4pPr marL="1152144" indent="0">
              <a:buNone/>
              <a:defRPr sz="756"/>
            </a:lvl4pPr>
            <a:lvl5pPr marL="1536192" indent="0">
              <a:buNone/>
              <a:defRPr sz="756"/>
            </a:lvl5pPr>
            <a:lvl6pPr marL="1920240" indent="0">
              <a:buNone/>
              <a:defRPr sz="756"/>
            </a:lvl6pPr>
            <a:lvl7pPr marL="2304288" indent="0">
              <a:buNone/>
              <a:defRPr sz="756"/>
            </a:lvl7pPr>
            <a:lvl8pPr marL="2688336" indent="0">
              <a:buNone/>
              <a:defRPr sz="756"/>
            </a:lvl8pPr>
            <a:lvl9pPr marL="3072384" indent="0">
              <a:buNone/>
              <a:defRPr sz="75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4034" y="288327"/>
            <a:ext cx="6912610" cy="1199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034" y="1679964"/>
            <a:ext cx="6912610" cy="4751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4034" y="6673187"/>
            <a:ext cx="1792158" cy="383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4232" y="6673187"/>
            <a:ext cx="2432215" cy="383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4486" y="6673187"/>
            <a:ext cx="1792158" cy="383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8096" rtl="0" eaLnBrk="1" latinLnBrk="0" hangingPunct="1">
        <a:spcBef>
          <a:spcPct val="0"/>
        </a:spcBef>
        <a:buNone/>
        <a:defRPr sz="36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768096" rtl="0" eaLnBrk="1" latinLnBrk="0" hangingPunct="1">
        <a:spcBef>
          <a:spcPct val="20000"/>
        </a:spcBef>
        <a:buFont typeface="Arial" pitchFamily="34" charset="0"/>
        <a:buChar char="•"/>
        <a:defRPr sz="2688" kern="1200">
          <a:solidFill>
            <a:schemeClr val="tx1"/>
          </a:solidFill>
          <a:latin typeface="+mn-lt"/>
          <a:ea typeface="+mn-ea"/>
          <a:cs typeface="+mn-cs"/>
        </a:defRPr>
      </a:lvl1pPr>
      <a:lvl2pPr marL="624078" indent="-240030" algn="l" defTabSz="768096" rtl="0" eaLnBrk="1" latinLnBrk="0" hangingPunct="1">
        <a:spcBef>
          <a:spcPct val="20000"/>
        </a:spcBef>
        <a:buFont typeface="Arial" pitchFamily="34" charset="0"/>
        <a:buChar char="–"/>
        <a:defRPr sz="2352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indent="-192024" algn="l" defTabSz="768096" rtl="0" eaLnBrk="1" latinLnBrk="0" hangingPunct="1">
        <a:spcBef>
          <a:spcPct val="20000"/>
        </a:spcBef>
        <a:buFont typeface="Arial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192024" algn="l" defTabSz="768096" rtl="0" eaLnBrk="1" latinLnBrk="0" hangingPunct="1">
        <a:spcBef>
          <a:spcPct val="20000"/>
        </a:spcBef>
        <a:buFont typeface="Arial" pitchFamily="34" charset="0"/>
        <a:buChar char="–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indent="-192024" algn="l" defTabSz="768096" rtl="0" eaLnBrk="1" latinLnBrk="0" hangingPunct="1">
        <a:spcBef>
          <a:spcPct val="20000"/>
        </a:spcBef>
        <a:buFont typeface="Arial" pitchFamily="34" charset="0"/>
        <a:buChar char="»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112264" indent="-192024" algn="l" defTabSz="768096" rtl="0" eaLnBrk="1" latinLnBrk="0" hangingPunct="1">
        <a:spcBef>
          <a:spcPct val="20000"/>
        </a:spcBef>
        <a:buFont typeface="Arial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496312" indent="-192024" algn="l" defTabSz="768096" rtl="0" eaLnBrk="1" latinLnBrk="0" hangingPunct="1">
        <a:spcBef>
          <a:spcPct val="20000"/>
        </a:spcBef>
        <a:buFont typeface="Arial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indent="-192024" algn="l" defTabSz="768096" rtl="0" eaLnBrk="1" latinLnBrk="0" hangingPunct="1">
        <a:spcBef>
          <a:spcPct val="20000"/>
        </a:spcBef>
        <a:buFont typeface="Arial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264408" indent="-192024" algn="l" defTabSz="768096" rtl="0" eaLnBrk="1" latinLnBrk="0" hangingPunct="1">
        <a:spcBef>
          <a:spcPct val="20000"/>
        </a:spcBef>
        <a:buFont typeface="Arial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4048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8096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6192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20240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4288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2384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5.png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 2">
            <a:extLst>
              <a:ext uri="{FF2B5EF4-FFF2-40B4-BE49-F238E27FC236}">
                <a16:creationId xmlns:a16="http://schemas.microsoft.com/office/drawing/2014/main" id="{8A67FBFD-EDAD-8149-8157-B8A0FC5084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826" r="19826"/>
          <a:stretch/>
        </p:blipFill>
        <p:spPr>
          <a:xfrm>
            <a:off x="332628" y="1847567"/>
            <a:ext cx="3537950" cy="7106139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pic>
        <p:nvPicPr>
          <p:cNvPr id="4" name="PIC 1" descr="A picture containing food, cheese, fresh, butter&#10;&#10;Description automatically generated">
            <a:extLst>
              <a:ext uri="{FF2B5EF4-FFF2-40B4-BE49-F238E27FC236}">
                <a16:creationId xmlns:a16="http://schemas.microsoft.com/office/drawing/2014/main" id="{95C25510-FB5F-1E48-F361-6A08F09534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91" t="882" r="24138" b="1201"/>
          <a:stretch>
            <a:fillRect/>
          </a:stretch>
        </p:blipFill>
        <p:spPr>
          <a:xfrm>
            <a:off x="332628" y="1847567"/>
            <a:ext cx="3537950" cy="7106139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sp>
        <p:nvSpPr>
          <p:cNvPr id="7" name="SHAPE: Cutout BG Left">
            <a:extLst>
              <a:ext uri="{FF2B5EF4-FFF2-40B4-BE49-F238E27FC236}">
                <a16:creationId xmlns:a16="http://schemas.microsoft.com/office/drawing/2014/main" id="{88613082-7032-35FB-60BC-30AF48B1BBF7}"/>
              </a:ext>
            </a:extLst>
          </p:cNvPr>
          <p:cNvSpPr/>
          <p:nvPr/>
        </p:nvSpPr>
        <p:spPr>
          <a:xfrm>
            <a:off x="0" y="0"/>
            <a:ext cx="4320381" cy="10799763"/>
          </a:xfrm>
          <a:custGeom>
            <a:avLst/>
            <a:gdLst>
              <a:gd name="connsiteX0" fmla="*/ 2102359 w 4320381"/>
              <a:gd name="connsiteY0" fmla="*/ 1846812 h 10799763"/>
              <a:gd name="connsiteX1" fmla="*/ 333384 w 4320381"/>
              <a:gd name="connsiteY1" fmla="*/ 3623347 h 10799763"/>
              <a:gd name="connsiteX2" fmla="*/ 333384 w 4320381"/>
              <a:gd name="connsiteY2" fmla="*/ 7176417 h 10799763"/>
              <a:gd name="connsiteX3" fmla="*/ 2102359 w 4320381"/>
              <a:gd name="connsiteY3" fmla="*/ 8952951 h 10799763"/>
              <a:gd name="connsiteX4" fmla="*/ 3871334 w 4320381"/>
              <a:gd name="connsiteY4" fmla="*/ 7176417 h 10799763"/>
              <a:gd name="connsiteX5" fmla="*/ 3871334 w 4320381"/>
              <a:gd name="connsiteY5" fmla="*/ 3623347 h 10799763"/>
              <a:gd name="connsiteX6" fmla="*/ 2102359 w 4320381"/>
              <a:gd name="connsiteY6" fmla="*/ 1846812 h 10799763"/>
              <a:gd name="connsiteX7" fmla="*/ 0 w 4320381"/>
              <a:gd name="connsiteY7" fmla="*/ 0 h 10799763"/>
              <a:gd name="connsiteX8" fmla="*/ 4320000 w 4320381"/>
              <a:gd name="connsiteY8" fmla="*/ 0 h 10799763"/>
              <a:gd name="connsiteX9" fmla="*/ 4320000 w 4320381"/>
              <a:gd name="connsiteY9" fmla="*/ 1079500 h 10799763"/>
              <a:gd name="connsiteX10" fmla="*/ 4320381 w 4320381"/>
              <a:gd name="connsiteY10" fmla="*/ 1079500 h 10799763"/>
              <a:gd name="connsiteX11" fmla="*/ 4320381 w 4320381"/>
              <a:gd name="connsiteY11" fmla="*/ 9720263 h 10799763"/>
              <a:gd name="connsiteX12" fmla="*/ 4320000 w 4320381"/>
              <a:gd name="connsiteY12" fmla="*/ 9720263 h 10799763"/>
              <a:gd name="connsiteX13" fmla="*/ 4320000 w 4320381"/>
              <a:gd name="connsiteY13" fmla="*/ 10799763 h 10799763"/>
              <a:gd name="connsiteX14" fmla="*/ 0 w 4320381"/>
              <a:gd name="connsiteY14" fmla="*/ 10799763 h 10799763"/>
              <a:gd name="connsiteX15" fmla="*/ 0 w 4320381"/>
              <a:gd name="connsiteY15" fmla="*/ 9133681 h 10799763"/>
              <a:gd name="connsiteX16" fmla="*/ 0 w 4320381"/>
              <a:gd name="connsiteY16" fmla="*/ 9133681 h 10799763"/>
              <a:gd name="connsiteX17" fmla="*/ 0 w 4320381"/>
              <a:gd name="connsiteY17" fmla="*/ 1589881 h 10799763"/>
              <a:gd name="connsiteX18" fmla="*/ 0 w 4320381"/>
              <a:gd name="connsiteY18" fmla="*/ 1079500 h 1079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320381" h="10799763">
                <a:moveTo>
                  <a:pt x="2102359" y="1846812"/>
                </a:moveTo>
                <a:cubicBezTo>
                  <a:pt x="1125885" y="1846812"/>
                  <a:pt x="333384" y="2642700"/>
                  <a:pt x="333384" y="3623347"/>
                </a:cubicBezTo>
                <a:lnTo>
                  <a:pt x="333384" y="7176417"/>
                </a:lnTo>
                <a:cubicBezTo>
                  <a:pt x="333384" y="8157064"/>
                  <a:pt x="1125885" y="8952951"/>
                  <a:pt x="2102359" y="8952951"/>
                </a:cubicBezTo>
                <a:cubicBezTo>
                  <a:pt x="3078833" y="8952951"/>
                  <a:pt x="3871334" y="8157064"/>
                  <a:pt x="3871334" y="7176417"/>
                </a:cubicBezTo>
                <a:lnTo>
                  <a:pt x="3871334" y="3623347"/>
                </a:lnTo>
                <a:cubicBezTo>
                  <a:pt x="3871334" y="2642700"/>
                  <a:pt x="3078833" y="1846812"/>
                  <a:pt x="2102359" y="1846812"/>
                </a:cubicBez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1079500"/>
                </a:lnTo>
                <a:lnTo>
                  <a:pt x="4320381" y="1079500"/>
                </a:lnTo>
                <a:lnTo>
                  <a:pt x="4320381" y="9720263"/>
                </a:lnTo>
                <a:lnTo>
                  <a:pt x="4320000" y="9720263"/>
                </a:lnTo>
                <a:lnTo>
                  <a:pt x="4320000" y="10799763"/>
                </a:lnTo>
                <a:lnTo>
                  <a:pt x="0" y="10799763"/>
                </a:lnTo>
                <a:lnTo>
                  <a:pt x="0" y="9133681"/>
                </a:lnTo>
                <a:lnTo>
                  <a:pt x="0" y="9133681"/>
                </a:lnTo>
                <a:lnTo>
                  <a:pt x="0" y="1589881"/>
                </a:lnTo>
                <a:lnTo>
                  <a:pt x="0" y="1079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512">
              <a:solidFill>
                <a:srgbClr val="EAEAEA"/>
              </a:solidFill>
            </a:endParaRPr>
          </a:p>
        </p:txBody>
      </p:sp>
      <p:sp>
        <p:nvSpPr>
          <p:cNvPr id="16" name="SHAPE: Rightside BG">
            <a:extLst>
              <a:ext uri="{FF2B5EF4-FFF2-40B4-BE49-F238E27FC236}">
                <a16:creationId xmlns:a16="http://schemas.microsoft.com/office/drawing/2014/main" id="{72FE119F-1060-8B63-8AD1-6ECD97714FC3}"/>
              </a:ext>
            </a:extLst>
          </p:cNvPr>
          <p:cNvSpPr/>
          <p:nvPr/>
        </p:nvSpPr>
        <p:spPr>
          <a:xfrm>
            <a:off x="4320382" y="-119"/>
            <a:ext cx="4320381" cy="1080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512"/>
          </a:p>
        </p:txBody>
      </p:sp>
      <p:sp>
        <p:nvSpPr>
          <p:cNvPr id="6" name="SHAPE: PIC Border"/>
          <p:cNvSpPr/>
          <p:nvPr/>
        </p:nvSpPr>
        <p:spPr>
          <a:xfrm>
            <a:off x="288025" y="1801453"/>
            <a:ext cx="3628667" cy="7196856"/>
          </a:xfrm>
          <a:custGeom>
            <a:avLst/>
            <a:gdLst/>
            <a:ahLst/>
            <a:cxnLst/>
            <a:rect l="l" t="t" r="r" b="b"/>
            <a:pathLst>
              <a:path w="3175000" h="6350000">
                <a:moveTo>
                  <a:pt x="1587500" y="19050"/>
                </a:moveTo>
                <a:cubicBezTo>
                  <a:pt x="2452370" y="19050"/>
                  <a:pt x="3155950" y="722630"/>
                  <a:pt x="3155950" y="1587500"/>
                </a:cubicBezTo>
                <a:lnTo>
                  <a:pt x="3155950" y="4762500"/>
                </a:lnTo>
                <a:cubicBezTo>
                  <a:pt x="3155950" y="5627370"/>
                  <a:pt x="2452370" y="6330950"/>
                  <a:pt x="1587500" y="6330950"/>
                </a:cubicBezTo>
                <a:cubicBezTo>
                  <a:pt x="722630" y="6330950"/>
                  <a:pt x="19050" y="5627370"/>
                  <a:pt x="19050" y="4762500"/>
                </a:cubicBezTo>
                <a:lnTo>
                  <a:pt x="19050" y="1587500"/>
                </a:lnTo>
                <a:cubicBezTo>
                  <a:pt x="19050" y="722630"/>
                  <a:pt x="722630" y="19050"/>
                  <a:pt x="1587500" y="19050"/>
                </a:cubicBezTo>
                <a:moveTo>
                  <a:pt x="1587500" y="0"/>
                </a:moveTo>
                <a:cubicBezTo>
                  <a:pt x="711200" y="0"/>
                  <a:pt x="0" y="711200"/>
                  <a:pt x="0" y="1587500"/>
                </a:cubicBezTo>
                <a:lnTo>
                  <a:pt x="0" y="4762500"/>
                </a:lnTo>
                <a:cubicBezTo>
                  <a:pt x="0" y="5638800"/>
                  <a:pt x="711200" y="6350000"/>
                  <a:pt x="1587500" y="6350000"/>
                </a:cubicBezTo>
                <a:cubicBezTo>
                  <a:pt x="2463800" y="6350000"/>
                  <a:pt x="3175000" y="5638800"/>
                  <a:pt x="3175000" y="4762500"/>
                </a:cubicBezTo>
                <a:lnTo>
                  <a:pt x="3175000" y="1587500"/>
                </a:lnTo>
                <a:cubicBezTo>
                  <a:pt x="3175000" y="711200"/>
                  <a:pt x="2463800" y="0"/>
                  <a:pt x="1587500" y="0"/>
                </a:cubicBezTo>
                <a:lnTo>
                  <a:pt x="158750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IN" sz="1512"/>
          </a:p>
        </p:txBody>
      </p:sp>
      <p:sp>
        <p:nvSpPr>
          <p:cNvPr id="22" name="TXT: With ingredients like...">
            <a:extLst>
              <a:ext uri="{FF2B5EF4-FFF2-40B4-BE49-F238E27FC236}">
                <a16:creationId xmlns:a16="http://schemas.microsoft.com/office/drawing/2014/main" id="{5669322D-442A-BCC4-434A-6139A17852DF}"/>
              </a:ext>
            </a:extLst>
          </p:cNvPr>
          <p:cNvSpPr txBox="1"/>
          <p:nvPr/>
        </p:nvSpPr>
        <p:spPr>
          <a:xfrm>
            <a:off x="4612406" y="5235770"/>
            <a:ext cx="3548312" cy="1056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Enriched with natural oils, our soaps are nourishing &amp; gentle for your lovely skin.</a:t>
            </a:r>
          </a:p>
        </p:txBody>
      </p:sp>
      <p:sp>
        <p:nvSpPr>
          <p:cNvPr id="23" name="TXT: Getting Creative">
            <a:extLst>
              <a:ext uri="{FF2B5EF4-FFF2-40B4-BE49-F238E27FC236}">
                <a16:creationId xmlns:a16="http://schemas.microsoft.com/office/drawing/2014/main" id="{E8944B7B-FA7A-561D-2639-E9595AA9AF63}"/>
              </a:ext>
            </a:extLst>
          </p:cNvPr>
          <p:cNvSpPr txBox="1"/>
          <p:nvPr/>
        </p:nvSpPr>
        <p:spPr>
          <a:xfrm>
            <a:off x="4612406" y="4507228"/>
            <a:ext cx="3196282" cy="520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34"/>
              </a:lnSpc>
            </a:pPr>
            <a:r>
              <a:rPr lang="en-US" sz="3200" spc="84" dirty="0">
                <a:solidFill>
                  <a:schemeClr val="bg2">
                    <a:lumMod val="10000"/>
                  </a:schemeClr>
                </a:solidFill>
                <a:latin typeface="Cormorant Unicase Medium" pitchFamily="2" charset="0"/>
                <a:ea typeface="Cormorant Unicase Medium" pitchFamily="2" charset="0"/>
              </a:rPr>
              <a:t>quality promise.</a:t>
            </a:r>
          </a:p>
        </p:txBody>
      </p:sp>
      <p:sp>
        <p:nvSpPr>
          <p:cNvPr id="19" name="TXT: Address, Phone No...">
            <a:extLst>
              <a:ext uri="{FF2B5EF4-FFF2-40B4-BE49-F238E27FC236}">
                <a16:creationId xmlns:a16="http://schemas.microsoft.com/office/drawing/2014/main" id="{27DD7223-BB13-9B09-A011-B29A0D45B952}"/>
              </a:ext>
            </a:extLst>
          </p:cNvPr>
          <p:cNvSpPr txBox="1"/>
          <p:nvPr/>
        </p:nvSpPr>
        <p:spPr>
          <a:xfrm>
            <a:off x="4612406" y="8915117"/>
            <a:ext cx="3228285" cy="1056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23 Rose Towers Basement</a:t>
            </a:r>
          </a:p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www.thoseever.biz</a:t>
            </a:r>
          </a:p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+1 234 567 8900</a:t>
            </a:r>
          </a:p>
        </p:txBody>
      </p:sp>
      <p:sp>
        <p:nvSpPr>
          <p:cNvPr id="21" name="TXT: Pick from Selected...">
            <a:extLst>
              <a:ext uri="{FF2B5EF4-FFF2-40B4-BE49-F238E27FC236}">
                <a16:creationId xmlns:a16="http://schemas.microsoft.com/office/drawing/2014/main" id="{899A2741-68FE-4166-15DD-F24BB18CF37E}"/>
              </a:ext>
            </a:extLst>
          </p:cNvPr>
          <p:cNvSpPr txBox="1"/>
          <p:nvPr/>
        </p:nvSpPr>
        <p:spPr>
          <a:xfrm>
            <a:off x="4612406" y="7949071"/>
            <a:ext cx="3740330" cy="6928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spc="59" dirty="0">
                <a:solidFill>
                  <a:schemeClr val="bg2">
                    <a:lumMod val="10000"/>
                  </a:schemeClr>
                </a:solidFill>
                <a:latin typeface="Cormorant Unicase Medium" pitchFamily="2" charset="0"/>
                <a:ea typeface="Cormorant Unicase Medium" pitchFamily="2" charset="0"/>
              </a:rPr>
              <a:t>pick your choice from select stores.</a:t>
            </a:r>
          </a:p>
        </p:txBody>
      </p:sp>
      <p:sp>
        <p:nvSpPr>
          <p:cNvPr id="24" name="TXT: $9 onwards">
            <a:extLst>
              <a:ext uri="{FF2B5EF4-FFF2-40B4-BE49-F238E27FC236}">
                <a16:creationId xmlns:a16="http://schemas.microsoft.com/office/drawing/2014/main" id="{AFA73A41-1ED8-D1C6-6B5B-C9C30B02A99B}"/>
              </a:ext>
            </a:extLst>
          </p:cNvPr>
          <p:cNvSpPr txBox="1"/>
          <p:nvPr/>
        </p:nvSpPr>
        <p:spPr>
          <a:xfrm>
            <a:off x="4612406" y="2199481"/>
            <a:ext cx="3196282" cy="487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63"/>
              </a:lnSpc>
            </a:pP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$9 onwards</a:t>
            </a:r>
          </a:p>
        </p:txBody>
      </p:sp>
      <p:sp>
        <p:nvSpPr>
          <p:cNvPr id="25" name="TXT: Handmade Soaps">
            <a:extLst>
              <a:ext uri="{FF2B5EF4-FFF2-40B4-BE49-F238E27FC236}">
                <a16:creationId xmlns:a16="http://schemas.microsoft.com/office/drawing/2014/main" id="{3970DE3C-6D47-A30A-CA38-F7901F9AA364}"/>
              </a:ext>
            </a:extLst>
          </p:cNvPr>
          <p:cNvSpPr txBox="1"/>
          <p:nvPr/>
        </p:nvSpPr>
        <p:spPr>
          <a:xfrm>
            <a:off x="4612406" y="1387089"/>
            <a:ext cx="4060358" cy="840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14"/>
              </a:lnSpc>
            </a:pPr>
            <a:r>
              <a:rPr lang="en-US" sz="6400" spc="-42" dirty="0">
                <a:latin typeface="Corinthia" pitchFamily="2" charset="0"/>
              </a:rPr>
              <a:t>Handmade Soaps.</a:t>
            </a:r>
          </a:p>
        </p:txBody>
      </p:sp>
      <p:sp>
        <p:nvSpPr>
          <p:cNvPr id="26" name="TXT: Love">
            <a:extLst>
              <a:ext uri="{FF2B5EF4-FFF2-40B4-BE49-F238E27FC236}">
                <a16:creationId xmlns:a16="http://schemas.microsoft.com/office/drawing/2014/main" id="{F7DD3D28-3F1B-DF3F-ED97-70867E77AFD0}"/>
              </a:ext>
            </a:extLst>
          </p:cNvPr>
          <p:cNvSpPr txBox="1"/>
          <p:nvPr/>
        </p:nvSpPr>
        <p:spPr>
          <a:xfrm>
            <a:off x="4612406" y="827881"/>
            <a:ext cx="1244109" cy="8175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114"/>
              </a:lnSpc>
            </a:pPr>
            <a:r>
              <a:rPr lang="en-US" sz="6000" spc="-168" dirty="0">
                <a:latin typeface="Allura" pitchFamily="2" charset="0"/>
              </a:rPr>
              <a:t>Love</a:t>
            </a:r>
          </a:p>
        </p:txBody>
      </p:sp>
      <p:grpSp>
        <p:nvGrpSpPr>
          <p:cNvPr id="9" name="GROUP: Lines + Stars">
            <a:extLst>
              <a:ext uri="{FF2B5EF4-FFF2-40B4-BE49-F238E27FC236}">
                <a16:creationId xmlns:a16="http://schemas.microsoft.com/office/drawing/2014/main" id="{205EA8BF-5735-E0DD-64A9-60BBCCB38C05}"/>
              </a:ext>
            </a:extLst>
          </p:cNvPr>
          <p:cNvGrpSpPr/>
          <p:nvPr/>
        </p:nvGrpSpPr>
        <p:grpSpPr>
          <a:xfrm>
            <a:off x="4089196" y="-119"/>
            <a:ext cx="4551567" cy="10800000"/>
            <a:chOff x="4089196" y="-119"/>
            <a:chExt cx="4551567" cy="10800000"/>
          </a:xfrm>
        </p:grpSpPr>
        <p:sp>
          <p:nvSpPr>
            <p:cNvPr id="30" name="LINE: Vertical Middle">
              <a:extLst>
                <a:ext uri="{FF2B5EF4-FFF2-40B4-BE49-F238E27FC236}">
                  <a16:creationId xmlns:a16="http://schemas.microsoft.com/office/drawing/2014/main" id="{ED56A669-1C0E-4995-3EEC-D7F5F28B7D71}"/>
                </a:ext>
              </a:extLst>
            </p:cNvPr>
            <p:cNvSpPr/>
            <p:nvPr/>
          </p:nvSpPr>
          <p:spPr>
            <a:xfrm rot="16200000">
              <a:off x="-1079618" y="5399881"/>
              <a:ext cx="10800000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/>
            </a:p>
          </p:txBody>
        </p:sp>
        <p:sp>
          <p:nvSpPr>
            <p:cNvPr id="28" name="LINE: Horizontal Lower">
              <a:extLst>
                <a:ext uri="{FF2B5EF4-FFF2-40B4-BE49-F238E27FC236}">
                  <a16:creationId xmlns:a16="http://schemas.microsoft.com/office/drawing/2014/main" id="{CB707D00-AB9E-9F0A-7B64-FA08365A5645}"/>
                </a:ext>
              </a:extLst>
            </p:cNvPr>
            <p:cNvSpPr/>
            <p:nvPr/>
          </p:nvSpPr>
          <p:spPr>
            <a:xfrm>
              <a:off x="4305544" y="7220680"/>
              <a:ext cx="4335219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 dirty="0"/>
            </a:p>
          </p:txBody>
        </p:sp>
        <p:sp>
          <p:nvSpPr>
            <p:cNvPr id="29" name="LINE: Horizontal Upper">
              <a:extLst>
                <a:ext uri="{FF2B5EF4-FFF2-40B4-BE49-F238E27FC236}">
                  <a16:creationId xmlns:a16="http://schemas.microsoft.com/office/drawing/2014/main" id="{9F63BFA8-E8B4-987D-5E47-0FA7E5BF6CFA}"/>
                </a:ext>
              </a:extLst>
            </p:cNvPr>
            <p:cNvSpPr/>
            <p:nvPr/>
          </p:nvSpPr>
          <p:spPr>
            <a:xfrm>
              <a:off x="4305544" y="3563080"/>
              <a:ext cx="4335219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/>
            </a:p>
          </p:txBody>
        </p:sp>
        <p:pic>
          <p:nvPicPr>
            <p:cNvPr id="31" name="GRAPHIC: Star Green Lower">
              <a:extLst>
                <a:ext uri="{FF2B5EF4-FFF2-40B4-BE49-F238E27FC236}">
                  <a16:creationId xmlns:a16="http://schemas.microsoft.com/office/drawing/2014/main" id="{7E8A9A77-5A77-9307-4653-942DDABD5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>
              <a:off x="4089196" y="6989840"/>
              <a:ext cx="477683" cy="477683"/>
            </a:xfrm>
            <a:prstGeom prst="rect">
              <a:avLst/>
            </a:prstGeom>
          </p:spPr>
        </p:pic>
        <p:pic>
          <p:nvPicPr>
            <p:cNvPr id="32" name="GRAPHIC: Star Green Upper">
              <a:extLst>
                <a:ext uri="{FF2B5EF4-FFF2-40B4-BE49-F238E27FC236}">
                  <a16:creationId xmlns:a16="http://schemas.microsoft.com/office/drawing/2014/main" id="{3413F45D-22DB-8138-4A1E-6C540C55A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>
              <a:off x="4089196" y="3332240"/>
              <a:ext cx="477683" cy="4776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099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xit" presetSubtype="27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xit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 3">
            <a:extLst>
              <a:ext uri="{FF2B5EF4-FFF2-40B4-BE49-F238E27FC236}">
                <a16:creationId xmlns:a16="http://schemas.microsoft.com/office/drawing/2014/main" id="{4BBCE8DB-E710-DC50-D6EC-98AF92200C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15" r="33415"/>
          <a:stretch/>
        </p:blipFill>
        <p:spPr>
          <a:xfrm>
            <a:off x="332628" y="1847567"/>
            <a:ext cx="3537950" cy="7106139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pic>
        <p:nvPicPr>
          <p:cNvPr id="4" name="PIC 2">
            <a:extLst>
              <a:ext uri="{FF2B5EF4-FFF2-40B4-BE49-F238E27FC236}">
                <a16:creationId xmlns:a16="http://schemas.microsoft.com/office/drawing/2014/main" id="{95C25510-FB5F-1E48-F361-6A08F09534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826" r="19826"/>
          <a:stretch/>
        </p:blipFill>
        <p:spPr>
          <a:xfrm>
            <a:off x="332628" y="1847567"/>
            <a:ext cx="3537950" cy="7106139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sp>
        <p:nvSpPr>
          <p:cNvPr id="2" name="SHAPE: Cutout BG Left">
            <a:extLst>
              <a:ext uri="{FF2B5EF4-FFF2-40B4-BE49-F238E27FC236}">
                <a16:creationId xmlns:a16="http://schemas.microsoft.com/office/drawing/2014/main" id="{440B5BFA-D9A0-7903-438B-B1F66824065C}"/>
              </a:ext>
            </a:extLst>
          </p:cNvPr>
          <p:cNvSpPr/>
          <p:nvPr/>
        </p:nvSpPr>
        <p:spPr>
          <a:xfrm>
            <a:off x="0" y="0"/>
            <a:ext cx="4320381" cy="10799763"/>
          </a:xfrm>
          <a:custGeom>
            <a:avLst/>
            <a:gdLst>
              <a:gd name="connsiteX0" fmla="*/ 2102359 w 4320381"/>
              <a:gd name="connsiteY0" fmla="*/ 1846812 h 10799763"/>
              <a:gd name="connsiteX1" fmla="*/ 333384 w 4320381"/>
              <a:gd name="connsiteY1" fmla="*/ 3623347 h 10799763"/>
              <a:gd name="connsiteX2" fmla="*/ 333384 w 4320381"/>
              <a:gd name="connsiteY2" fmla="*/ 7176417 h 10799763"/>
              <a:gd name="connsiteX3" fmla="*/ 2102359 w 4320381"/>
              <a:gd name="connsiteY3" fmla="*/ 8952951 h 10799763"/>
              <a:gd name="connsiteX4" fmla="*/ 3871334 w 4320381"/>
              <a:gd name="connsiteY4" fmla="*/ 7176417 h 10799763"/>
              <a:gd name="connsiteX5" fmla="*/ 3871334 w 4320381"/>
              <a:gd name="connsiteY5" fmla="*/ 3623347 h 10799763"/>
              <a:gd name="connsiteX6" fmla="*/ 2102359 w 4320381"/>
              <a:gd name="connsiteY6" fmla="*/ 1846812 h 10799763"/>
              <a:gd name="connsiteX7" fmla="*/ 0 w 4320381"/>
              <a:gd name="connsiteY7" fmla="*/ 0 h 10799763"/>
              <a:gd name="connsiteX8" fmla="*/ 4320000 w 4320381"/>
              <a:gd name="connsiteY8" fmla="*/ 0 h 10799763"/>
              <a:gd name="connsiteX9" fmla="*/ 4320000 w 4320381"/>
              <a:gd name="connsiteY9" fmla="*/ 1079500 h 10799763"/>
              <a:gd name="connsiteX10" fmla="*/ 4320381 w 4320381"/>
              <a:gd name="connsiteY10" fmla="*/ 1079500 h 10799763"/>
              <a:gd name="connsiteX11" fmla="*/ 4320381 w 4320381"/>
              <a:gd name="connsiteY11" fmla="*/ 9720263 h 10799763"/>
              <a:gd name="connsiteX12" fmla="*/ 4320000 w 4320381"/>
              <a:gd name="connsiteY12" fmla="*/ 9720263 h 10799763"/>
              <a:gd name="connsiteX13" fmla="*/ 4320000 w 4320381"/>
              <a:gd name="connsiteY13" fmla="*/ 10799763 h 10799763"/>
              <a:gd name="connsiteX14" fmla="*/ 0 w 4320381"/>
              <a:gd name="connsiteY14" fmla="*/ 10799763 h 10799763"/>
              <a:gd name="connsiteX15" fmla="*/ 0 w 4320381"/>
              <a:gd name="connsiteY15" fmla="*/ 9133681 h 10799763"/>
              <a:gd name="connsiteX16" fmla="*/ 0 w 4320381"/>
              <a:gd name="connsiteY16" fmla="*/ 9133681 h 10799763"/>
              <a:gd name="connsiteX17" fmla="*/ 0 w 4320381"/>
              <a:gd name="connsiteY17" fmla="*/ 1589881 h 10799763"/>
              <a:gd name="connsiteX18" fmla="*/ 0 w 4320381"/>
              <a:gd name="connsiteY18" fmla="*/ 1079500 h 1079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320381" h="10799763">
                <a:moveTo>
                  <a:pt x="2102359" y="1846812"/>
                </a:moveTo>
                <a:cubicBezTo>
                  <a:pt x="1125885" y="1846812"/>
                  <a:pt x="333384" y="2642700"/>
                  <a:pt x="333384" y="3623347"/>
                </a:cubicBezTo>
                <a:lnTo>
                  <a:pt x="333384" y="7176417"/>
                </a:lnTo>
                <a:cubicBezTo>
                  <a:pt x="333384" y="8157064"/>
                  <a:pt x="1125885" y="8952951"/>
                  <a:pt x="2102359" y="8952951"/>
                </a:cubicBezTo>
                <a:cubicBezTo>
                  <a:pt x="3078833" y="8952951"/>
                  <a:pt x="3871334" y="8157064"/>
                  <a:pt x="3871334" y="7176417"/>
                </a:cubicBezTo>
                <a:lnTo>
                  <a:pt x="3871334" y="3623347"/>
                </a:lnTo>
                <a:cubicBezTo>
                  <a:pt x="3871334" y="2642700"/>
                  <a:pt x="3078833" y="1846812"/>
                  <a:pt x="2102359" y="1846812"/>
                </a:cubicBez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1079500"/>
                </a:lnTo>
                <a:lnTo>
                  <a:pt x="4320381" y="1079500"/>
                </a:lnTo>
                <a:lnTo>
                  <a:pt x="4320381" y="9720263"/>
                </a:lnTo>
                <a:lnTo>
                  <a:pt x="4320000" y="9720263"/>
                </a:lnTo>
                <a:lnTo>
                  <a:pt x="4320000" y="10799763"/>
                </a:lnTo>
                <a:lnTo>
                  <a:pt x="0" y="10799763"/>
                </a:lnTo>
                <a:lnTo>
                  <a:pt x="0" y="9133681"/>
                </a:lnTo>
                <a:lnTo>
                  <a:pt x="0" y="9133681"/>
                </a:lnTo>
                <a:lnTo>
                  <a:pt x="0" y="1589881"/>
                </a:lnTo>
                <a:lnTo>
                  <a:pt x="0" y="1079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512">
              <a:solidFill>
                <a:srgbClr val="EAEAEA"/>
              </a:solidFill>
            </a:endParaRPr>
          </a:p>
        </p:txBody>
      </p:sp>
      <p:sp>
        <p:nvSpPr>
          <p:cNvPr id="3" name="SHAPE: Rightside BG">
            <a:extLst>
              <a:ext uri="{FF2B5EF4-FFF2-40B4-BE49-F238E27FC236}">
                <a16:creationId xmlns:a16="http://schemas.microsoft.com/office/drawing/2014/main" id="{50CBA6E3-40B2-3C86-E642-9A501AA7EDA8}"/>
              </a:ext>
            </a:extLst>
          </p:cNvPr>
          <p:cNvSpPr/>
          <p:nvPr/>
        </p:nvSpPr>
        <p:spPr>
          <a:xfrm>
            <a:off x="4320382" y="-119"/>
            <a:ext cx="4320381" cy="1080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512"/>
          </a:p>
        </p:txBody>
      </p:sp>
      <p:sp>
        <p:nvSpPr>
          <p:cNvPr id="7" name="SHAPE: PIC Border">
            <a:extLst>
              <a:ext uri="{FF2B5EF4-FFF2-40B4-BE49-F238E27FC236}">
                <a16:creationId xmlns:a16="http://schemas.microsoft.com/office/drawing/2014/main" id="{F8038972-A2DD-643F-9747-A8FF7DFA5167}"/>
              </a:ext>
            </a:extLst>
          </p:cNvPr>
          <p:cNvSpPr/>
          <p:nvPr/>
        </p:nvSpPr>
        <p:spPr>
          <a:xfrm>
            <a:off x="288025" y="1801453"/>
            <a:ext cx="3628667" cy="7196856"/>
          </a:xfrm>
          <a:custGeom>
            <a:avLst/>
            <a:gdLst/>
            <a:ahLst/>
            <a:cxnLst/>
            <a:rect l="l" t="t" r="r" b="b"/>
            <a:pathLst>
              <a:path w="3175000" h="6350000">
                <a:moveTo>
                  <a:pt x="1587500" y="19050"/>
                </a:moveTo>
                <a:cubicBezTo>
                  <a:pt x="2452370" y="19050"/>
                  <a:pt x="3155950" y="722630"/>
                  <a:pt x="3155950" y="1587500"/>
                </a:cubicBezTo>
                <a:lnTo>
                  <a:pt x="3155950" y="4762500"/>
                </a:lnTo>
                <a:cubicBezTo>
                  <a:pt x="3155950" y="5627370"/>
                  <a:pt x="2452370" y="6330950"/>
                  <a:pt x="1587500" y="6330950"/>
                </a:cubicBezTo>
                <a:cubicBezTo>
                  <a:pt x="722630" y="6330950"/>
                  <a:pt x="19050" y="5627370"/>
                  <a:pt x="19050" y="4762500"/>
                </a:cubicBezTo>
                <a:lnTo>
                  <a:pt x="19050" y="1587500"/>
                </a:lnTo>
                <a:cubicBezTo>
                  <a:pt x="19050" y="722630"/>
                  <a:pt x="722630" y="19050"/>
                  <a:pt x="1587500" y="19050"/>
                </a:cubicBezTo>
                <a:moveTo>
                  <a:pt x="1587500" y="0"/>
                </a:moveTo>
                <a:cubicBezTo>
                  <a:pt x="711200" y="0"/>
                  <a:pt x="0" y="711200"/>
                  <a:pt x="0" y="1587500"/>
                </a:cubicBezTo>
                <a:lnTo>
                  <a:pt x="0" y="4762500"/>
                </a:lnTo>
                <a:cubicBezTo>
                  <a:pt x="0" y="5638800"/>
                  <a:pt x="711200" y="6350000"/>
                  <a:pt x="1587500" y="6350000"/>
                </a:cubicBezTo>
                <a:cubicBezTo>
                  <a:pt x="2463800" y="6350000"/>
                  <a:pt x="3175000" y="5638800"/>
                  <a:pt x="3175000" y="4762500"/>
                </a:cubicBezTo>
                <a:lnTo>
                  <a:pt x="3175000" y="1587500"/>
                </a:lnTo>
                <a:cubicBezTo>
                  <a:pt x="3175000" y="711200"/>
                  <a:pt x="2463800" y="0"/>
                  <a:pt x="1587500" y="0"/>
                </a:cubicBezTo>
                <a:lnTo>
                  <a:pt x="158750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IN" sz="1512"/>
          </a:p>
        </p:txBody>
      </p:sp>
      <p:sp>
        <p:nvSpPr>
          <p:cNvPr id="8" name="TXT: With ingredients like...">
            <a:extLst>
              <a:ext uri="{FF2B5EF4-FFF2-40B4-BE49-F238E27FC236}">
                <a16:creationId xmlns:a16="http://schemas.microsoft.com/office/drawing/2014/main" id="{E668B776-F6FC-2C09-EFDC-4D8A365BE863}"/>
              </a:ext>
            </a:extLst>
          </p:cNvPr>
          <p:cNvSpPr txBox="1"/>
          <p:nvPr/>
        </p:nvSpPr>
        <p:spPr>
          <a:xfrm>
            <a:off x="4612406" y="5235770"/>
            <a:ext cx="3548312" cy="1056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Enriched with natural oils, our soaps are nourishing &amp; gentle for your lovely skin.</a:t>
            </a:r>
          </a:p>
        </p:txBody>
      </p:sp>
      <p:sp>
        <p:nvSpPr>
          <p:cNvPr id="9" name="TXT: Getting Creative">
            <a:extLst>
              <a:ext uri="{FF2B5EF4-FFF2-40B4-BE49-F238E27FC236}">
                <a16:creationId xmlns:a16="http://schemas.microsoft.com/office/drawing/2014/main" id="{6B4E81F6-2795-31A5-0FA5-6A509AF4E297}"/>
              </a:ext>
            </a:extLst>
          </p:cNvPr>
          <p:cNvSpPr txBox="1"/>
          <p:nvPr/>
        </p:nvSpPr>
        <p:spPr>
          <a:xfrm>
            <a:off x="4612406" y="4507228"/>
            <a:ext cx="3196282" cy="520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34"/>
              </a:lnSpc>
            </a:pPr>
            <a:r>
              <a:rPr lang="en-US" sz="3200" spc="84" dirty="0">
                <a:solidFill>
                  <a:schemeClr val="bg2">
                    <a:lumMod val="10000"/>
                  </a:schemeClr>
                </a:solidFill>
                <a:latin typeface="Cormorant Unicase Medium" pitchFamily="2" charset="0"/>
                <a:ea typeface="Cormorant Unicase Medium" pitchFamily="2" charset="0"/>
              </a:rPr>
              <a:t>quality promise.</a:t>
            </a:r>
          </a:p>
        </p:txBody>
      </p:sp>
      <p:sp>
        <p:nvSpPr>
          <p:cNvPr id="19" name="TXT: Address, Phone No...">
            <a:extLst>
              <a:ext uri="{FF2B5EF4-FFF2-40B4-BE49-F238E27FC236}">
                <a16:creationId xmlns:a16="http://schemas.microsoft.com/office/drawing/2014/main" id="{2B100AD5-C355-E44C-D43B-C8E0D03CD425}"/>
              </a:ext>
            </a:extLst>
          </p:cNvPr>
          <p:cNvSpPr txBox="1"/>
          <p:nvPr/>
        </p:nvSpPr>
        <p:spPr>
          <a:xfrm>
            <a:off x="4612406" y="8915117"/>
            <a:ext cx="3228285" cy="1056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23 Rose Towers Basement</a:t>
            </a:r>
          </a:p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www.thoseever.biz</a:t>
            </a:r>
          </a:p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+1 234 567 8900</a:t>
            </a:r>
          </a:p>
        </p:txBody>
      </p:sp>
      <p:sp>
        <p:nvSpPr>
          <p:cNvPr id="20" name="TXT: Pick from Selected...">
            <a:extLst>
              <a:ext uri="{FF2B5EF4-FFF2-40B4-BE49-F238E27FC236}">
                <a16:creationId xmlns:a16="http://schemas.microsoft.com/office/drawing/2014/main" id="{18E7DF54-8263-82CB-139E-6EA1ABD34E61}"/>
              </a:ext>
            </a:extLst>
          </p:cNvPr>
          <p:cNvSpPr txBox="1"/>
          <p:nvPr/>
        </p:nvSpPr>
        <p:spPr>
          <a:xfrm>
            <a:off x="4612406" y="7949071"/>
            <a:ext cx="3740330" cy="6928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spc="59" dirty="0">
                <a:solidFill>
                  <a:schemeClr val="bg2">
                    <a:lumMod val="10000"/>
                  </a:schemeClr>
                </a:solidFill>
                <a:latin typeface="Cormorant Unicase Medium" pitchFamily="2" charset="0"/>
                <a:ea typeface="Cormorant Unicase Medium" pitchFamily="2" charset="0"/>
              </a:rPr>
              <a:t>pick your choice from select stores.</a:t>
            </a:r>
          </a:p>
        </p:txBody>
      </p:sp>
      <p:sp>
        <p:nvSpPr>
          <p:cNvPr id="21" name="TXT: $9 onwards">
            <a:extLst>
              <a:ext uri="{FF2B5EF4-FFF2-40B4-BE49-F238E27FC236}">
                <a16:creationId xmlns:a16="http://schemas.microsoft.com/office/drawing/2014/main" id="{BCA8C837-6BE1-7967-8341-A3F9B720A6F8}"/>
              </a:ext>
            </a:extLst>
          </p:cNvPr>
          <p:cNvSpPr txBox="1"/>
          <p:nvPr/>
        </p:nvSpPr>
        <p:spPr>
          <a:xfrm>
            <a:off x="4612406" y="2199481"/>
            <a:ext cx="3196282" cy="487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63"/>
              </a:lnSpc>
            </a:pP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$9 onwards</a:t>
            </a:r>
          </a:p>
        </p:txBody>
      </p:sp>
      <p:sp>
        <p:nvSpPr>
          <p:cNvPr id="22" name="TXT: Handmade Soaps">
            <a:extLst>
              <a:ext uri="{FF2B5EF4-FFF2-40B4-BE49-F238E27FC236}">
                <a16:creationId xmlns:a16="http://schemas.microsoft.com/office/drawing/2014/main" id="{ED4C1C55-80FB-B7D6-6A19-CA8F15E0BFEE}"/>
              </a:ext>
            </a:extLst>
          </p:cNvPr>
          <p:cNvSpPr txBox="1"/>
          <p:nvPr/>
        </p:nvSpPr>
        <p:spPr>
          <a:xfrm>
            <a:off x="4612406" y="1387089"/>
            <a:ext cx="4060358" cy="840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14"/>
              </a:lnSpc>
            </a:pPr>
            <a:r>
              <a:rPr lang="en-US" sz="6400" spc="-42" dirty="0">
                <a:latin typeface="Corinthia" pitchFamily="2" charset="0"/>
              </a:rPr>
              <a:t>Handmade Soaps.</a:t>
            </a:r>
          </a:p>
        </p:txBody>
      </p:sp>
      <p:sp>
        <p:nvSpPr>
          <p:cNvPr id="23" name="TXT: Love">
            <a:extLst>
              <a:ext uri="{FF2B5EF4-FFF2-40B4-BE49-F238E27FC236}">
                <a16:creationId xmlns:a16="http://schemas.microsoft.com/office/drawing/2014/main" id="{7185AFD6-7132-A011-6824-102893E361D3}"/>
              </a:ext>
            </a:extLst>
          </p:cNvPr>
          <p:cNvSpPr txBox="1"/>
          <p:nvPr/>
        </p:nvSpPr>
        <p:spPr>
          <a:xfrm>
            <a:off x="4612406" y="827881"/>
            <a:ext cx="1244109" cy="8175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114"/>
              </a:lnSpc>
            </a:pPr>
            <a:r>
              <a:rPr lang="en-US" sz="6000" spc="-168" dirty="0">
                <a:latin typeface="Allura" pitchFamily="2" charset="0"/>
              </a:rPr>
              <a:t>Love</a:t>
            </a:r>
          </a:p>
        </p:txBody>
      </p:sp>
      <p:grpSp>
        <p:nvGrpSpPr>
          <p:cNvPr id="24" name="GROUP: Lines + Stars">
            <a:extLst>
              <a:ext uri="{FF2B5EF4-FFF2-40B4-BE49-F238E27FC236}">
                <a16:creationId xmlns:a16="http://schemas.microsoft.com/office/drawing/2014/main" id="{3FEBD9B2-3C3D-A8FC-6ECD-1BE40ED960A2}"/>
              </a:ext>
            </a:extLst>
          </p:cNvPr>
          <p:cNvGrpSpPr/>
          <p:nvPr/>
        </p:nvGrpSpPr>
        <p:grpSpPr>
          <a:xfrm>
            <a:off x="4089196" y="-119"/>
            <a:ext cx="4551567" cy="10800000"/>
            <a:chOff x="4089196" y="-119"/>
            <a:chExt cx="4551567" cy="10800000"/>
          </a:xfrm>
        </p:grpSpPr>
        <p:sp>
          <p:nvSpPr>
            <p:cNvPr id="25" name="LINE: Vertical Middle">
              <a:extLst>
                <a:ext uri="{FF2B5EF4-FFF2-40B4-BE49-F238E27FC236}">
                  <a16:creationId xmlns:a16="http://schemas.microsoft.com/office/drawing/2014/main" id="{2CD468B4-F1A9-3730-15F0-163E9BE15A77}"/>
                </a:ext>
              </a:extLst>
            </p:cNvPr>
            <p:cNvSpPr/>
            <p:nvPr/>
          </p:nvSpPr>
          <p:spPr>
            <a:xfrm rot="16200000">
              <a:off x="-1079618" y="5399881"/>
              <a:ext cx="10800000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/>
            </a:p>
          </p:txBody>
        </p:sp>
        <p:sp>
          <p:nvSpPr>
            <p:cNvPr id="26" name="LINE: Horizontal Lower">
              <a:extLst>
                <a:ext uri="{FF2B5EF4-FFF2-40B4-BE49-F238E27FC236}">
                  <a16:creationId xmlns:a16="http://schemas.microsoft.com/office/drawing/2014/main" id="{38542046-A325-D167-7B01-E288FFCEE620}"/>
                </a:ext>
              </a:extLst>
            </p:cNvPr>
            <p:cNvSpPr/>
            <p:nvPr/>
          </p:nvSpPr>
          <p:spPr>
            <a:xfrm>
              <a:off x="4305544" y="7220680"/>
              <a:ext cx="4335219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 dirty="0"/>
            </a:p>
          </p:txBody>
        </p:sp>
        <p:sp>
          <p:nvSpPr>
            <p:cNvPr id="33" name="LINE: Horizontal Upper">
              <a:extLst>
                <a:ext uri="{FF2B5EF4-FFF2-40B4-BE49-F238E27FC236}">
                  <a16:creationId xmlns:a16="http://schemas.microsoft.com/office/drawing/2014/main" id="{275B5623-941B-E59F-6BA5-C5B75E5F50F7}"/>
                </a:ext>
              </a:extLst>
            </p:cNvPr>
            <p:cNvSpPr/>
            <p:nvPr/>
          </p:nvSpPr>
          <p:spPr>
            <a:xfrm>
              <a:off x="4305544" y="3563080"/>
              <a:ext cx="4335219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/>
            </a:p>
          </p:txBody>
        </p:sp>
        <p:pic>
          <p:nvPicPr>
            <p:cNvPr id="34" name="GRAPHIC: Star Green Lower">
              <a:extLst>
                <a:ext uri="{FF2B5EF4-FFF2-40B4-BE49-F238E27FC236}">
                  <a16:creationId xmlns:a16="http://schemas.microsoft.com/office/drawing/2014/main" id="{40B70689-5E3E-3FE1-9E7E-D6AF41B15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>
              <a:off x="4089196" y="6989840"/>
              <a:ext cx="477683" cy="477683"/>
            </a:xfrm>
            <a:prstGeom prst="rect">
              <a:avLst/>
            </a:prstGeom>
          </p:spPr>
        </p:pic>
        <p:pic>
          <p:nvPicPr>
            <p:cNvPr id="35" name="GRAPHIC: Star Green Upper">
              <a:extLst>
                <a:ext uri="{FF2B5EF4-FFF2-40B4-BE49-F238E27FC236}">
                  <a16:creationId xmlns:a16="http://schemas.microsoft.com/office/drawing/2014/main" id="{69B6E4DD-C0ED-D9ED-C878-FD77F2DFB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>
              <a:off x="4089196" y="3332240"/>
              <a:ext cx="477683" cy="4776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922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xit" presetSubtype="27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xit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 4">
            <a:extLst>
              <a:ext uri="{FF2B5EF4-FFF2-40B4-BE49-F238E27FC236}">
                <a16:creationId xmlns:a16="http://schemas.microsoft.com/office/drawing/2014/main" id="{F821FAD8-67FE-2216-F2B5-18BF0F4FC4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26" r="33726"/>
          <a:stretch/>
        </p:blipFill>
        <p:spPr>
          <a:xfrm>
            <a:off x="332628" y="1847567"/>
            <a:ext cx="3537950" cy="7106139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pic>
        <p:nvPicPr>
          <p:cNvPr id="4" name="PIC 3">
            <a:extLst>
              <a:ext uri="{FF2B5EF4-FFF2-40B4-BE49-F238E27FC236}">
                <a16:creationId xmlns:a16="http://schemas.microsoft.com/office/drawing/2014/main" id="{95C25510-FB5F-1E48-F361-6A08F09534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15" r="33415"/>
          <a:stretch/>
        </p:blipFill>
        <p:spPr>
          <a:xfrm>
            <a:off x="332628" y="1847567"/>
            <a:ext cx="3537950" cy="7106139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sp>
        <p:nvSpPr>
          <p:cNvPr id="2" name="SHAPE: Cutout BG Left">
            <a:extLst>
              <a:ext uri="{FF2B5EF4-FFF2-40B4-BE49-F238E27FC236}">
                <a16:creationId xmlns:a16="http://schemas.microsoft.com/office/drawing/2014/main" id="{81CAD0DE-30CD-C505-E0DE-6E4E0E4056FA}"/>
              </a:ext>
            </a:extLst>
          </p:cNvPr>
          <p:cNvSpPr/>
          <p:nvPr/>
        </p:nvSpPr>
        <p:spPr>
          <a:xfrm>
            <a:off x="0" y="0"/>
            <a:ext cx="4320381" cy="10799763"/>
          </a:xfrm>
          <a:custGeom>
            <a:avLst/>
            <a:gdLst>
              <a:gd name="connsiteX0" fmla="*/ 2102359 w 4320381"/>
              <a:gd name="connsiteY0" fmla="*/ 1846812 h 10799763"/>
              <a:gd name="connsiteX1" fmla="*/ 333384 w 4320381"/>
              <a:gd name="connsiteY1" fmla="*/ 3623347 h 10799763"/>
              <a:gd name="connsiteX2" fmla="*/ 333384 w 4320381"/>
              <a:gd name="connsiteY2" fmla="*/ 7176417 h 10799763"/>
              <a:gd name="connsiteX3" fmla="*/ 2102359 w 4320381"/>
              <a:gd name="connsiteY3" fmla="*/ 8952951 h 10799763"/>
              <a:gd name="connsiteX4" fmla="*/ 3871334 w 4320381"/>
              <a:gd name="connsiteY4" fmla="*/ 7176417 h 10799763"/>
              <a:gd name="connsiteX5" fmla="*/ 3871334 w 4320381"/>
              <a:gd name="connsiteY5" fmla="*/ 3623347 h 10799763"/>
              <a:gd name="connsiteX6" fmla="*/ 2102359 w 4320381"/>
              <a:gd name="connsiteY6" fmla="*/ 1846812 h 10799763"/>
              <a:gd name="connsiteX7" fmla="*/ 0 w 4320381"/>
              <a:gd name="connsiteY7" fmla="*/ 0 h 10799763"/>
              <a:gd name="connsiteX8" fmla="*/ 4320000 w 4320381"/>
              <a:gd name="connsiteY8" fmla="*/ 0 h 10799763"/>
              <a:gd name="connsiteX9" fmla="*/ 4320000 w 4320381"/>
              <a:gd name="connsiteY9" fmla="*/ 1079500 h 10799763"/>
              <a:gd name="connsiteX10" fmla="*/ 4320381 w 4320381"/>
              <a:gd name="connsiteY10" fmla="*/ 1079500 h 10799763"/>
              <a:gd name="connsiteX11" fmla="*/ 4320381 w 4320381"/>
              <a:gd name="connsiteY11" fmla="*/ 9720263 h 10799763"/>
              <a:gd name="connsiteX12" fmla="*/ 4320000 w 4320381"/>
              <a:gd name="connsiteY12" fmla="*/ 9720263 h 10799763"/>
              <a:gd name="connsiteX13" fmla="*/ 4320000 w 4320381"/>
              <a:gd name="connsiteY13" fmla="*/ 10799763 h 10799763"/>
              <a:gd name="connsiteX14" fmla="*/ 0 w 4320381"/>
              <a:gd name="connsiteY14" fmla="*/ 10799763 h 10799763"/>
              <a:gd name="connsiteX15" fmla="*/ 0 w 4320381"/>
              <a:gd name="connsiteY15" fmla="*/ 9133681 h 10799763"/>
              <a:gd name="connsiteX16" fmla="*/ 0 w 4320381"/>
              <a:gd name="connsiteY16" fmla="*/ 9133681 h 10799763"/>
              <a:gd name="connsiteX17" fmla="*/ 0 w 4320381"/>
              <a:gd name="connsiteY17" fmla="*/ 1589881 h 10799763"/>
              <a:gd name="connsiteX18" fmla="*/ 0 w 4320381"/>
              <a:gd name="connsiteY18" fmla="*/ 1079500 h 1079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320381" h="10799763">
                <a:moveTo>
                  <a:pt x="2102359" y="1846812"/>
                </a:moveTo>
                <a:cubicBezTo>
                  <a:pt x="1125885" y="1846812"/>
                  <a:pt x="333384" y="2642700"/>
                  <a:pt x="333384" y="3623347"/>
                </a:cubicBezTo>
                <a:lnTo>
                  <a:pt x="333384" y="7176417"/>
                </a:lnTo>
                <a:cubicBezTo>
                  <a:pt x="333384" y="8157064"/>
                  <a:pt x="1125885" y="8952951"/>
                  <a:pt x="2102359" y="8952951"/>
                </a:cubicBezTo>
                <a:cubicBezTo>
                  <a:pt x="3078833" y="8952951"/>
                  <a:pt x="3871334" y="8157064"/>
                  <a:pt x="3871334" y="7176417"/>
                </a:cubicBezTo>
                <a:lnTo>
                  <a:pt x="3871334" y="3623347"/>
                </a:lnTo>
                <a:cubicBezTo>
                  <a:pt x="3871334" y="2642700"/>
                  <a:pt x="3078833" y="1846812"/>
                  <a:pt x="2102359" y="1846812"/>
                </a:cubicBez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1079500"/>
                </a:lnTo>
                <a:lnTo>
                  <a:pt x="4320381" y="1079500"/>
                </a:lnTo>
                <a:lnTo>
                  <a:pt x="4320381" y="9720263"/>
                </a:lnTo>
                <a:lnTo>
                  <a:pt x="4320000" y="9720263"/>
                </a:lnTo>
                <a:lnTo>
                  <a:pt x="4320000" y="10799763"/>
                </a:lnTo>
                <a:lnTo>
                  <a:pt x="0" y="10799763"/>
                </a:lnTo>
                <a:lnTo>
                  <a:pt x="0" y="9133681"/>
                </a:lnTo>
                <a:lnTo>
                  <a:pt x="0" y="9133681"/>
                </a:lnTo>
                <a:lnTo>
                  <a:pt x="0" y="1589881"/>
                </a:lnTo>
                <a:lnTo>
                  <a:pt x="0" y="1079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512">
              <a:solidFill>
                <a:srgbClr val="EAEAEA"/>
              </a:solidFill>
            </a:endParaRPr>
          </a:p>
        </p:txBody>
      </p:sp>
      <p:sp>
        <p:nvSpPr>
          <p:cNvPr id="3" name="SHAPE: Rightside BG">
            <a:extLst>
              <a:ext uri="{FF2B5EF4-FFF2-40B4-BE49-F238E27FC236}">
                <a16:creationId xmlns:a16="http://schemas.microsoft.com/office/drawing/2014/main" id="{D800723D-5313-EE04-9C91-59CE26FC90BB}"/>
              </a:ext>
            </a:extLst>
          </p:cNvPr>
          <p:cNvSpPr/>
          <p:nvPr/>
        </p:nvSpPr>
        <p:spPr>
          <a:xfrm>
            <a:off x="4320382" y="-119"/>
            <a:ext cx="4320381" cy="1080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512"/>
          </a:p>
        </p:txBody>
      </p:sp>
      <p:sp>
        <p:nvSpPr>
          <p:cNvPr id="7" name="SHAPE: PIC Border">
            <a:extLst>
              <a:ext uri="{FF2B5EF4-FFF2-40B4-BE49-F238E27FC236}">
                <a16:creationId xmlns:a16="http://schemas.microsoft.com/office/drawing/2014/main" id="{9FEC65A0-4237-E77A-1A81-BB90ADEECFD0}"/>
              </a:ext>
            </a:extLst>
          </p:cNvPr>
          <p:cNvSpPr/>
          <p:nvPr/>
        </p:nvSpPr>
        <p:spPr>
          <a:xfrm>
            <a:off x="288025" y="1801453"/>
            <a:ext cx="3628667" cy="7196856"/>
          </a:xfrm>
          <a:custGeom>
            <a:avLst/>
            <a:gdLst/>
            <a:ahLst/>
            <a:cxnLst/>
            <a:rect l="l" t="t" r="r" b="b"/>
            <a:pathLst>
              <a:path w="3175000" h="6350000">
                <a:moveTo>
                  <a:pt x="1587500" y="19050"/>
                </a:moveTo>
                <a:cubicBezTo>
                  <a:pt x="2452370" y="19050"/>
                  <a:pt x="3155950" y="722630"/>
                  <a:pt x="3155950" y="1587500"/>
                </a:cubicBezTo>
                <a:lnTo>
                  <a:pt x="3155950" y="4762500"/>
                </a:lnTo>
                <a:cubicBezTo>
                  <a:pt x="3155950" y="5627370"/>
                  <a:pt x="2452370" y="6330950"/>
                  <a:pt x="1587500" y="6330950"/>
                </a:cubicBezTo>
                <a:cubicBezTo>
                  <a:pt x="722630" y="6330950"/>
                  <a:pt x="19050" y="5627370"/>
                  <a:pt x="19050" y="4762500"/>
                </a:cubicBezTo>
                <a:lnTo>
                  <a:pt x="19050" y="1587500"/>
                </a:lnTo>
                <a:cubicBezTo>
                  <a:pt x="19050" y="722630"/>
                  <a:pt x="722630" y="19050"/>
                  <a:pt x="1587500" y="19050"/>
                </a:cubicBezTo>
                <a:moveTo>
                  <a:pt x="1587500" y="0"/>
                </a:moveTo>
                <a:cubicBezTo>
                  <a:pt x="711200" y="0"/>
                  <a:pt x="0" y="711200"/>
                  <a:pt x="0" y="1587500"/>
                </a:cubicBezTo>
                <a:lnTo>
                  <a:pt x="0" y="4762500"/>
                </a:lnTo>
                <a:cubicBezTo>
                  <a:pt x="0" y="5638800"/>
                  <a:pt x="711200" y="6350000"/>
                  <a:pt x="1587500" y="6350000"/>
                </a:cubicBezTo>
                <a:cubicBezTo>
                  <a:pt x="2463800" y="6350000"/>
                  <a:pt x="3175000" y="5638800"/>
                  <a:pt x="3175000" y="4762500"/>
                </a:cubicBezTo>
                <a:lnTo>
                  <a:pt x="3175000" y="1587500"/>
                </a:lnTo>
                <a:cubicBezTo>
                  <a:pt x="3175000" y="711200"/>
                  <a:pt x="2463800" y="0"/>
                  <a:pt x="1587500" y="0"/>
                </a:cubicBezTo>
                <a:lnTo>
                  <a:pt x="158750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IN" sz="1512"/>
          </a:p>
        </p:txBody>
      </p:sp>
      <p:sp>
        <p:nvSpPr>
          <p:cNvPr id="8" name="TXT: With ingredients like...">
            <a:extLst>
              <a:ext uri="{FF2B5EF4-FFF2-40B4-BE49-F238E27FC236}">
                <a16:creationId xmlns:a16="http://schemas.microsoft.com/office/drawing/2014/main" id="{F317F5E8-B499-16D2-130A-894D1558D861}"/>
              </a:ext>
            </a:extLst>
          </p:cNvPr>
          <p:cNvSpPr txBox="1"/>
          <p:nvPr/>
        </p:nvSpPr>
        <p:spPr>
          <a:xfrm>
            <a:off x="4612406" y="5235770"/>
            <a:ext cx="3548312" cy="1056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Enriched with natural oils, our soaps are nourishing &amp; gentle for your lovely skin.</a:t>
            </a:r>
          </a:p>
        </p:txBody>
      </p:sp>
      <p:sp>
        <p:nvSpPr>
          <p:cNvPr id="9" name="TXT: Getting Creative">
            <a:extLst>
              <a:ext uri="{FF2B5EF4-FFF2-40B4-BE49-F238E27FC236}">
                <a16:creationId xmlns:a16="http://schemas.microsoft.com/office/drawing/2014/main" id="{53F50184-26AF-F4BE-9CFF-0C29DF8ED6E9}"/>
              </a:ext>
            </a:extLst>
          </p:cNvPr>
          <p:cNvSpPr txBox="1"/>
          <p:nvPr/>
        </p:nvSpPr>
        <p:spPr>
          <a:xfrm>
            <a:off x="4612406" y="4507228"/>
            <a:ext cx="3196282" cy="520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34"/>
              </a:lnSpc>
            </a:pPr>
            <a:r>
              <a:rPr lang="en-US" sz="3200" spc="84" dirty="0">
                <a:solidFill>
                  <a:schemeClr val="bg2">
                    <a:lumMod val="10000"/>
                  </a:schemeClr>
                </a:solidFill>
                <a:latin typeface="Cormorant Unicase Medium" pitchFamily="2" charset="0"/>
                <a:ea typeface="Cormorant Unicase Medium" pitchFamily="2" charset="0"/>
              </a:rPr>
              <a:t>quality promise.</a:t>
            </a:r>
          </a:p>
        </p:txBody>
      </p:sp>
      <p:sp>
        <p:nvSpPr>
          <p:cNvPr id="19" name="TXT: Address, Phone No...">
            <a:extLst>
              <a:ext uri="{FF2B5EF4-FFF2-40B4-BE49-F238E27FC236}">
                <a16:creationId xmlns:a16="http://schemas.microsoft.com/office/drawing/2014/main" id="{82A02ECD-1891-5599-D0E5-FBBEDBADA492}"/>
              </a:ext>
            </a:extLst>
          </p:cNvPr>
          <p:cNvSpPr txBox="1"/>
          <p:nvPr/>
        </p:nvSpPr>
        <p:spPr>
          <a:xfrm>
            <a:off x="4612406" y="8915117"/>
            <a:ext cx="3228285" cy="1056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23 Rose Towers Basement</a:t>
            </a:r>
          </a:p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www.thoseever.biz</a:t>
            </a:r>
          </a:p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+1 234 567 8900</a:t>
            </a:r>
          </a:p>
        </p:txBody>
      </p:sp>
      <p:sp>
        <p:nvSpPr>
          <p:cNvPr id="20" name="TXT: Pick from Selected...">
            <a:extLst>
              <a:ext uri="{FF2B5EF4-FFF2-40B4-BE49-F238E27FC236}">
                <a16:creationId xmlns:a16="http://schemas.microsoft.com/office/drawing/2014/main" id="{967DDBF2-1721-9BB6-09A7-B238629F1A37}"/>
              </a:ext>
            </a:extLst>
          </p:cNvPr>
          <p:cNvSpPr txBox="1"/>
          <p:nvPr/>
        </p:nvSpPr>
        <p:spPr>
          <a:xfrm>
            <a:off x="4612406" y="7949071"/>
            <a:ext cx="3740330" cy="6928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spc="59" dirty="0">
                <a:solidFill>
                  <a:schemeClr val="bg2">
                    <a:lumMod val="10000"/>
                  </a:schemeClr>
                </a:solidFill>
                <a:latin typeface="Cormorant Unicase Medium" pitchFamily="2" charset="0"/>
                <a:ea typeface="Cormorant Unicase Medium" pitchFamily="2" charset="0"/>
              </a:rPr>
              <a:t>pick your choice from select stores.</a:t>
            </a:r>
          </a:p>
        </p:txBody>
      </p:sp>
      <p:sp>
        <p:nvSpPr>
          <p:cNvPr id="21" name="TXT: $9 onwards">
            <a:extLst>
              <a:ext uri="{FF2B5EF4-FFF2-40B4-BE49-F238E27FC236}">
                <a16:creationId xmlns:a16="http://schemas.microsoft.com/office/drawing/2014/main" id="{D1567AC9-2CAF-9082-32E7-11269631E9FA}"/>
              </a:ext>
            </a:extLst>
          </p:cNvPr>
          <p:cNvSpPr txBox="1"/>
          <p:nvPr/>
        </p:nvSpPr>
        <p:spPr>
          <a:xfrm>
            <a:off x="4612406" y="2199481"/>
            <a:ext cx="3196282" cy="487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63"/>
              </a:lnSpc>
            </a:pP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$9 onwards</a:t>
            </a:r>
          </a:p>
        </p:txBody>
      </p:sp>
      <p:sp>
        <p:nvSpPr>
          <p:cNvPr id="22" name="TXT: Handmade Soaps">
            <a:extLst>
              <a:ext uri="{FF2B5EF4-FFF2-40B4-BE49-F238E27FC236}">
                <a16:creationId xmlns:a16="http://schemas.microsoft.com/office/drawing/2014/main" id="{9AE2CCC2-627F-F6D1-634F-F2633B3AEC86}"/>
              </a:ext>
            </a:extLst>
          </p:cNvPr>
          <p:cNvSpPr txBox="1"/>
          <p:nvPr/>
        </p:nvSpPr>
        <p:spPr>
          <a:xfrm>
            <a:off x="4612406" y="1387089"/>
            <a:ext cx="4060358" cy="840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14"/>
              </a:lnSpc>
            </a:pPr>
            <a:r>
              <a:rPr lang="en-US" sz="6400" spc="-42" dirty="0">
                <a:latin typeface="Corinthia" pitchFamily="2" charset="0"/>
              </a:rPr>
              <a:t>Handmade Soaps.</a:t>
            </a:r>
          </a:p>
        </p:txBody>
      </p:sp>
      <p:sp>
        <p:nvSpPr>
          <p:cNvPr id="23" name="TXT: Love">
            <a:extLst>
              <a:ext uri="{FF2B5EF4-FFF2-40B4-BE49-F238E27FC236}">
                <a16:creationId xmlns:a16="http://schemas.microsoft.com/office/drawing/2014/main" id="{637C4646-D8A9-037E-9C6E-62C1D9859F14}"/>
              </a:ext>
            </a:extLst>
          </p:cNvPr>
          <p:cNvSpPr txBox="1"/>
          <p:nvPr/>
        </p:nvSpPr>
        <p:spPr>
          <a:xfrm>
            <a:off x="4612406" y="827881"/>
            <a:ext cx="1244109" cy="8175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114"/>
              </a:lnSpc>
            </a:pPr>
            <a:r>
              <a:rPr lang="en-US" sz="6000" spc="-168" dirty="0">
                <a:latin typeface="Allura" pitchFamily="2" charset="0"/>
              </a:rPr>
              <a:t>Love</a:t>
            </a:r>
          </a:p>
        </p:txBody>
      </p:sp>
      <p:grpSp>
        <p:nvGrpSpPr>
          <p:cNvPr id="24" name="GROUP: Lines + Stars">
            <a:extLst>
              <a:ext uri="{FF2B5EF4-FFF2-40B4-BE49-F238E27FC236}">
                <a16:creationId xmlns:a16="http://schemas.microsoft.com/office/drawing/2014/main" id="{1FDB1B5E-1230-F8A1-9594-2CAB8475398E}"/>
              </a:ext>
            </a:extLst>
          </p:cNvPr>
          <p:cNvGrpSpPr/>
          <p:nvPr/>
        </p:nvGrpSpPr>
        <p:grpSpPr>
          <a:xfrm>
            <a:off x="4089196" y="-119"/>
            <a:ext cx="4551567" cy="10800000"/>
            <a:chOff x="4089196" y="-119"/>
            <a:chExt cx="4551567" cy="10800000"/>
          </a:xfrm>
        </p:grpSpPr>
        <p:sp>
          <p:nvSpPr>
            <p:cNvPr id="25" name="LINE: Vertical Middle">
              <a:extLst>
                <a:ext uri="{FF2B5EF4-FFF2-40B4-BE49-F238E27FC236}">
                  <a16:creationId xmlns:a16="http://schemas.microsoft.com/office/drawing/2014/main" id="{D5F3D111-EC5E-A188-259C-17B9CD7C8716}"/>
                </a:ext>
              </a:extLst>
            </p:cNvPr>
            <p:cNvSpPr/>
            <p:nvPr/>
          </p:nvSpPr>
          <p:spPr>
            <a:xfrm rot="16200000">
              <a:off x="-1079618" y="5399881"/>
              <a:ext cx="10800000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/>
            </a:p>
          </p:txBody>
        </p:sp>
        <p:sp>
          <p:nvSpPr>
            <p:cNvPr id="26" name="LINE: Horizontal Lower">
              <a:extLst>
                <a:ext uri="{FF2B5EF4-FFF2-40B4-BE49-F238E27FC236}">
                  <a16:creationId xmlns:a16="http://schemas.microsoft.com/office/drawing/2014/main" id="{E92C9DA6-4E30-64AE-D262-F79E86B544C4}"/>
                </a:ext>
              </a:extLst>
            </p:cNvPr>
            <p:cNvSpPr/>
            <p:nvPr/>
          </p:nvSpPr>
          <p:spPr>
            <a:xfrm>
              <a:off x="4305544" y="7220680"/>
              <a:ext cx="4335219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 dirty="0"/>
            </a:p>
          </p:txBody>
        </p:sp>
        <p:sp>
          <p:nvSpPr>
            <p:cNvPr id="33" name="LINE: Horizontal Upper">
              <a:extLst>
                <a:ext uri="{FF2B5EF4-FFF2-40B4-BE49-F238E27FC236}">
                  <a16:creationId xmlns:a16="http://schemas.microsoft.com/office/drawing/2014/main" id="{AE8FDC46-8302-7869-8F7C-0B053B056ECE}"/>
                </a:ext>
              </a:extLst>
            </p:cNvPr>
            <p:cNvSpPr/>
            <p:nvPr/>
          </p:nvSpPr>
          <p:spPr>
            <a:xfrm>
              <a:off x="4305544" y="3563080"/>
              <a:ext cx="4335219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/>
            </a:p>
          </p:txBody>
        </p:sp>
        <p:pic>
          <p:nvPicPr>
            <p:cNvPr id="34" name="GRAPHIC: Star Green Lower">
              <a:extLst>
                <a:ext uri="{FF2B5EF4-FFF2-40B4-BE49-F238E27FC236}">
                  <a16:creationId xmlns:a16="http://schemas.microsoft.com/office/drawing/2014/main" id="{231E7AB3-3032-E00A-D7A1-1F1D5F00F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>
              <a:off x="4089196" y="6989840"/>
              <a:ext cx="477683" cy="477683"/>
            </a:xfrm>
            <a:prstGeom prst="rect">
              <a:avLst/>
            </a:prstGeom>
          </p:spPr>
        </p:pic>
        <p:pic>
          <p:nvPicPr>
            <p:cNvPr id="35" name="GRAPHIC: Star Green Upper">
              <a:extLst>
                <a:ext uri="{FF2B5EF4-FFF2-40B4-BE49-F238E27FC236}">
                  <a16:creationId xmlns:a16="http://schemas.microsoft.com/office/drawing/2014/main" id="{E497635D-7F7A-F38A-648E-D579E7DF8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>
              <a:off x="4089196" y="3332240"/>
              <a:ext cx="477683" cy="4776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006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xit" presetSubtype="27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xit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 1" descr="A picture containing food, cheese, fresh, butter&#10;&#10;Description automatically generated">
            <a:extLst>
              <a:ext uri="{FF2B5EF4-FFF2-40B4-BE49-F238E27FC236}">
                <a16:creationId xmlns:a16="http://schemas.microsoft.com/office/drawing/2014/main" id="{A34FE477-06FC-702E-C43D-77828C2FF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91" t="882" r="24138" b="1201"/>
          <a:stretch>
            <a:fillRect/>
          </a:stretch>
        </p:blipFill>
        <p:spPr>
          <a:xfrm>
            <a:off x="332628" y="1847567"/>
            <a:ext cx="3537950" cy="7106139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pic>
        <p:nvPicPr>
          <p:cNvPr id="4" name="PIC 4">
            <a:extLst>
              <a:ext uri="{FF2B5EF4-FFF2-40B4-BE49-F238E27FC236}">
                <a16:creationId xmlns:a16="http://schemas.microsoft.com/office/drawing/2014/main" id="{95C25510-FB5F-1E48-F361-6A08F09534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26" r="33726"/>
          <a:stretch/>
        </p:blipFill>
        <p:spPr>
          <a:xfrm>
            <a:off x="332628" y="1847567"/>
            <a:ext cx="3537950" cy="7106139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sp>
        <p:nvSpPr>
          <p:cNvPr id="10" name="SHAPE: Cutout BG Left">
            <a:extLst>
              <a:ext uri="{FF2B5EF4-FFF2-40B4-BE49-F238E27FC236}">
                <a16:creationId xmlns:a16="http://schemas.microsoft.com/office/drawing/2014/main" id="{2D7BD3A8-B4E0-487D-86A9-4787BF417E13}"/>
              </a:ext>
            </a:extLst>
          </p:cNvPr>
          <p:cNvSpPr/>
          <p:nvPr/>
        </p:nvSpPr>
        <p:spPr>
          <a:xfrm>
            <a:off x="0" y="0"/>
            <a:ext cx="4320381" cy="10799763"/>
          </a:xfrm>
          <a:custGeom>
            <a:avLst/>
            <a:gdLst>
              <a:gd name="connsiteX0" fmla="*/ 2102359 w 4320381"/>
              <a:gd name="connsiteY0" fmla="*/ 1846812 h 10799763"/>
              <a:gd name="connsiteX1" fmla="*/ 333384 w 4320381"/>
              <a:gd name="connsiteY1" fmla="*/ 3623347 h 10799763"/>
              <a:gd name="connsiteX2" fmla="*/ 333384 w 4320381"/>
              <a:gd name="connsiteY2" fmla="*/ 7176417 h 10799763"/>
              <a:gd name="connsiteX3" fmla="*/ 2102359 w 4320381"/>
              <a:gd name="connsiteY3" fmla="*/ 8952951 h 10799763"/>
              <a:gd name="connsiteX4" fmla="*/ 3871334 w 4320381"/>
              <a:gd name="connsiteY4" fmla="*/ 7176417 h 10799763"/>
              <a:gd name="connsiteX5" fmla="*/ 3871334 w 4320381"/>
              <a:gd name="connsiteY5" fmla="*/ 3623347 h 10799763"/>
              <a:gd name="connsiteX6" fmla="*/ 2102359 w 4320381"/>
              <a:gd name="connsiteY6" fmla="*/ 1846812 h 10799763"/>
              <a:gd name="connsiteX7" fmla="*/ 0 w 4320381"/>
              <a:gd name="connsiteY7" fmla="*/ 0 h 10799763"/>
              <a:gd name="connsiteX8" fmla="*/ 4320000 w 4320381"/>
              <a:gd name="connsiteY8" fmla="*/ 0 h 10799763"/>
              <a:gd name="connsiteX9" fmla="*/ 4320000 w 4320381"/>
              <a:gd name="connsiteY9" fmla="*/ 1079500 h 10799763"/>
              <a:gd name="connsiteX10" fmla="*/ 4320381 w 4320381"/>
              <a:gd name="connsiteY10" fmla="*/ 1079500 h 10799763"/>
              <a:gd name="connsiteX11" fmla="*/ 4320381 w 4320381"/>
              <a:gd name="connsiteY11" fmla="*/ 9720263 h 10799763"/>
              <a:gd name="connsiteX12" fmla="*/ 4320000 w 4320381"/>
              <a:gd name="connsiteY12" fmla="*/ 9720263 h 10799763"/>
              <a:gd name="connsiteX13" fmla="*/ 4320000 w 4320381"/>
              <a:gd name="connsiteY13" fmla="*/ 10799763 h 10799763"/>
              <a:gd name="connsiteX14" fmla="*/ 0 w 4320381"/>
              <a:gd name="connsiteY14" fmla="*/ 10799763 h 10799763"/>
              <a:gd name="connsiteX15" fmla="*/ 0 w 4320381"/>
              <a:gd name="connsiteY15" fmla="*/ 9133681 h 10799763"/>
              <a:gd name="connsiteX16" fmla="*/ 0 w 4320381"/>
              <a:gd name="connsiteY16" fmla="*/ 9133681 h 10799763"/>
              <a:gd name="connsiteX17" fmla="*/ 0 w 4320381"/>
              <a:gd name="connsiteY17" fmla="*/ 1589881 h 10799763"/>
              <a:gd name="connsiteX18" fmla="*/ 0 w 4320381"/>
              <a:gd name="connsiteY18" fmla="*/ 1079500 h 1079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320381" h="10799763">
                <a:moveTo>
                  <a:pt x="2102359" y="1846812"/>
                </a:moveTo>
                <a:cubicBezTo>
                  <a:pt x="1125885" y="1846812"/>
                  <a:pt x="333384" y="2642700"/>
                  <a:pt x="333384" y="3623347"/>
                </a:cubicBezTo>
                <a:lnTo>
                  <a:pt x="333384" y="7176417"/>
                </a:lnTo>
                <a:cubicBezTo>
                  <a:pt x="333384" y="8157064"/>
                  <a:pt x="1125885" y="8952951"/>
                  <a:pt x="2102359" y="8952951"/>
                </a:cubicBezTo>
                <a:cubicBezTo>
                  <a:pt x="3078833" y="8952951"/>
                  <a:pt x="3871334" y="8157064"/>
                  <a:pt x="3871334" y="7176417"/>
                </a:cubicBezTo>
                <a:lnTo>
                  <a:pt x="3871334" y="3623347"/>
                </a:lnTo>
                <a:cubicBezTo>
                  <a:pt x="3871334" y="2642700"/>
                  <a:pt x="3078833" y="1846812"/>
                  <a:pt x="2102359" y="1846812"/>
                </a:cubicBezTo>
                <a:close/>
                <a:moveTo>
                  <a:pt x="0" y="0"/>
                </a:moveTo>
                <a:lnTo>
                  <a:pt x="4320000" y="0"/>
                </a:lnTo>
                <a:lnTo>
                  <a:pt x="4320000" y="1079500"/>
                </a:lnTo>
                <a:lnTo>
                  <a:pt x="4320381" y="1079500"/>
                </a:lnTo>
                <a:lnTo>
                  <a:pt x="4320381" y="9720263"/>
                </a:lnTo>
                <a:lnTo>
                  <a:pt x="4320000" y="9720263"/>
                </a:lnTo>
                <a:lnTo>
                  <a:pt x="4320000" y="10799763"/>
                </a:lnTo>
                <a:lnTo>
                  <a:pt x="0" y="10799763"/>
                </a:lnTo>
                <a:lnTo>
                  <a:pt x="0" y="9133681"/>
                </a:lnTo>
                <a:lnTo>
                  <a:pt x="0" y="9133681"/>
                </a:lnTo>
                <a:lnTo>
                  <a:pt x="0" y="1589881"/>
                </a:lnTo>
                <a:lnTo>
                  <a:pt x="0" y="1079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512">
              <a:solidFill>
                <a:srgbClr val="EAEAEA"/>
              </a:solidFill>
            </a:endParaRPr>
          </a:p>
        </p:txBody>
      </p:sp>
      <p:sp>
        <p:nvSpPr>
          <p:cNvPr id="11" name="SHAPE: Rightside BG">
            <a:extLst>
              <a:ext uri="{FF2B5EF4-FFF2-40B4-BE49-F238E27FC236}">
                <a16:creationId xmlns:a16="http://schemas.microsoft.com/office/drawing/2014/main" id="{9ADB9F0C-1EEA-CA0B-46B4-9024CC500343}"/>
              </a:ext>
            </a:extLst>
          </p:cNvPr>
          <p:cNvSpPr/>
          <p:nvPr/>
        </p:nvSpPr>
        <p:spPr>
          <a:xfrm>
            <a:off x="4320382" y="-119"/>
            <a:ext cx="4320381" cy="1080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512"/>
          </a:p>
        </p:txBody>
      </p:sp>
      <p:sp>
        <p:nvSpPr>
          <p:cNvPr id="12" name="SHAPE: PIC Border">
            <a:extLst>
              <a:ext uri="{FF2B5EF4-FFF2-40B4-BE49-F238E27FC236}">
                <a16:creationId xmlns:a16="http://schemas.microsoft.com/office/drawing/2014/main" id="{433F990F-101A-0F4B-9614-8D0D5DBD3FBB}"/>
              </a:ext>
            </a:extLst>
          </p:cNvPr>
          <p:cNvSpPr/>
          <p:nvPr/>
        </p:nvSpPr>
        <p:spPr>
          <a:xfrm>
            <a:off x="288025" y="1801453"/>
            <a:ext cx="3628667" cy="7196856"/>
          </a:xfrm>
          <a:custGeom>
            <a:avLst/>
            <a:gdLst/>
            <a:ahLst/>
            <a:cxnLst/>
            <a:rect l="l" t="t" r="r" b="b"/>
            <a:pathLst>
              <a:path w="3175000" h="6350000">
                <a:moveTo>
                  <a:pt x="1587500" y="19050"/>
                </a:moveTo>
                <a:cubicBezTo>
                  <a:pt x="2452370" y="19050"/>
                  <a:pt x="3155950" y="722630"/>
                  <a:pt x="3155950" y="1587500"/>
                </a:cubicBezTo>
                <a:lnTo>
                  <a:pt x="3155950" y="4762500"/>
                </a:lnTo>
                <a:cubicBezTo>
                  <a:pt x="3155950" y="5627370"/>
                  <a:pt x="2452370" y="6330950"/>
                  <a:pt x="1587500" y="6330950"/>
                </a:cubicBezTo>
                <a:cubicBezTo>
                  <a:pt x="722630" y="6330950"/>
                  <a:pt x="19050" y="5627370"/>
                  <a:pt x="19050" y="4762500"/>
                </a:cubicBezTo>
                <a:lnTo>
                  <a:pt x="19050" y="1587500"/>
                </a:lnTo>
                <a:cubicBezTo>
                  <a:pt x="19050" y="722630"/>
                  <a:pt x="722630" y="19050"/>
                  <a:pt x="1587500" y="19050"/>
                </a:cubicBezTo>
                <a:moveTo>
                  <a:pt x="1587500" y="0"/>
                </a:moveTo>
                <a:cubicBezTo>
                  <a:pt x="711200" y="0"/>
                  <a:pt x="0" y="711200"/>
                  <a:pt x="0" y="1587500"/>
                </a:cubicBezTo>
                <a:lnTo>
                  <a:pt x="0" y="4762500"/>
                </a:lnTo>
                <a:cubicBezTo>
                  <a:pt x="0" y="5638800"/>
                  <a:pt x="711200" y="6350000"/>
                  <a:pt x="1587500" y="6350000"/>
                </a:cubicBezTo>
                <a:cubicBezTo>
                  <a:pt x="2463800" y="6350000"/>
                  <a:pt x="3175000" y="5638800"/>
                  <a:pt x="3175000" y="4762500"/>
                </a:cubicBezTo>
                <a:lnTo>
                  <a:pt x="3175000" y="1587500"/>
                </a:lnTo>
                <a:cubicBezTo>
                  <a:pt x="3175000" y="711200"/>
                  <a:pt x="2463800" y="0"/>
                  <a:pt x="1587500" y="0"/>
                </a:cubicBezTo>
                <a:lnTo>
                  <a:pt x="158750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IN" sz="1512"/>
          </a:p>
        </p:txBody>
      </p:sp>
      <p:sp>
        <p:nvSpPr>
          <p:cNvPr id="13" name="TXT: With ingredients like...">
            <a:extLst>
              <a:ext uri="{FF2B5EF4-FFF2-40B4-BE49-F238E27FC236}">
                <a16:creationId xmlns:a16="http://schemas.microsoft.com/office/drawing/2014/main" id="{0657F776-1930-6648-B38B-1BF855D8856E}"/>
              </a:ext>
            </a:extLst>
          </p:cNvPr>
          <p:cNvSpPr txBox="1"/>
          <p:nvPr/>
        </p:nvSpPr>
        <p:spPr>
          <a:xfrm>
            <a:off x="4612406" y="5235770"/>
            <a:ext cx="3548312" cy="1056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Enriched with natural oils, our soaps are nourishing &amp; gentle for your lovely skin.</a:t>
            </a:r>
          </a:p>
        </p:txBody>
      </p:sp>
      <p:sp>
        <p:nvSpPr>
          <p:cNvPr id="14" name="TXT: Getting Creative">
            <a:extLst>
              <a:ext uri="{FF2B5EF4-FFF2-40B4-BE49-F238E27FC236}">
                <a16:creationId xmlns:a16="http://schemas.microsoft.com/office/drawing/2014/main" id="{AB090712-428E-8C7F-DF7C-F4AC64837564}"/>
              </a:ext>
            </a:extLst>
          </p:cNvPr>
          <p:cNvSpPr txBox="1"/>
          <p:nvPr/>
        </p:nvSpPr>
        <p:spPr>
          <a:xfrm>
            <a:off x="4612406" y="4507228"/>
            <a:ext cx="3196282" cy="520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34"/>
              </a:lnSpc>
            </a:pPr>
            <a:r>
              <a:rPr lang="en-US" sz="3200" spc="84" dirty="0">
                <a:solidFill>
                  <a:schemeClr val="bg2">
                    <a:lumMod val="10000"/>
                  </a:schemeClr>
                </a:solidFill>
                <a:latin typeface="Cormorant Unicase Medium" pitchFamily="2" charset="0"/>
                <a:ea typeface="Cormorant Unicase Medium" pitchFamily="2" charset="0"/>
              </a:rPr>
              <a:t>quality promise.</a:t>
            </a:r>
          </a:p>
        </p:txBody>
      </p:sp>
      <p:sp>
        <p:nvSpPr>
          <p:cNvPr id="15" name="TXT: Address, Phone No...">
            <a:extLst>
              <a:ext uri="{FF2B5EF4-FFF2-40B4-BE49-F238E27FC236}">
                <a16:creationId xmlns:a16="http://schemas.microsoft.com/office/drawing/2014/main" id="{CB13D156-8AC3-60C1-FCC6-912665868A06}"/>
              </a:ext>
            </a:extLst>
          </p:cNvPr>
          <p:cNvSpPr txBox="1"/>
          <p:nvPr/>
        </p:nvSpPr>
        <p:spPr>
          <a:xfrm>
            <a:off x="4612406" y="8915117"/>
            <a:ext cx="3228285" cy="1056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23 Rose Towers Basement</a:t>
            </a:r>
          </a:p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www.thoseever.biz</a:t>
            </a:r>
          </a:p>
          <a:p>
            <a:pPr>
              <a:lnSpc>
                <a:spcPts val="2800"/>
              </a:lnSpc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+1 234 567 8900</a:t>
            </a:r>
          </a:p>
        </p:txBody>
      </p:sp>
      <p:sp>
        <p:nvSpPr>
          <p:cNvPr id="17" name="TXT: Pick from Selected...">
            <a:extLst>
              <a:ext uri="{FF2B5EF4-FFF2-40B4-BE49-F238E27FC236}">
                <a16:creationId xmlns:a16="http://schemas.microsoft.com/office/drawing/2014/main" id="{C5A4ED8B-AB81-1941-3476-118698FEADF8}"/>
              </a:ext>
            </a:extLst>
          </p:cNvPr>
          <p:cNvSpPr txBox="1"/>
          <p:nvPr/>
        </p:nvSpPr>
        <p:spPr>
          <a:xfrm>
            <a:off x="4612406" y="7949071"/>
            <a:ext cx="3740330" cy="6928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spc="59" dirty="0">
                <a:solidFill>
                  <a:schemeClr val="bg2">
                    <a:lumMod val="10000"/>
                  </a:schemeClr>
                </a:solidFill>
                <a:latin typeface="Cormorant Unicase Medium" pitchFamily="2" charset="0"/>
                <a:ea typeface="Cormorant Unicase Medium" pitchFamily="2" charset="0"/>
              </a:rPr>
              <a:t>pick your choice from select stores.</a:t>
            </a:r>
          </a:p>
        </p:txBody>
      </p:sp>
      <p:sp>
        <p:nvSpPr>
          <p:cNvPr id="27" name="TXT: $9 onwards">
            <a:extLst>
              <a:ext uri="{FF2B5EF4-FFF2-40B4-BE49-F238E27FC236}">
                <a16:creationId xmlns:a16="http://schemas.microsoft.com/office/drawing/2014/main" id="{1C1C0848-70F8-5495-D794-81CA45CFED57}"/>
              </a:ext>
            </a:extLst>
          </p:cNvPr>
          <p:cNvSpPr txBox="1"/>
          <p:nvPr/>
        </p:nvSpPr>
        <p:spPr>
          <a:xfrm>
            <a:off x="4612406" y="2199481"/>
            <a:ext cx="3196282" cy="487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63"/>
              </a:lnSpc>
            </a:pP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$9 onwards</a:t>
            </a:r>
          </a:p>
        </p:txBody>
      </p:sp>
      <p:sp>
        <p:nvSpPr>
          <p:cNvPr id="28" name="TXT: Handmade Soaps">
            <a:extLst>
              <a:ext uri="{FF2B5EF4-FFF2-40B4-BE49-F238E27FC236}">
                <a16:creationId xmlns:a16="http://schemas.microsoft.com/office/drawing/2014/main" id="{B3BB8B02-77E6-C8F0-2390-3B4728F7E564}"/>
              </a:ext>
            </a:extLst>
          </p:cNvPr>
          <p:cNvSpPr txBox="1"/>
          <p:nvPr/>
        </p:nvSpPr>
        <p:spPr>
          <a:xfrm>
            <a:off x="4612406" y="1387089"/>
            <a:ext cx="4060358" cy="840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14"/>
              </a:lnSpc>
            </a:pPr>
            <a:r>
              <a:rPr lang="en-US" sz="6400" spc="-42" dirty="0">
                <a:latin typeface="Corinthia" pitchFamily="2" charset="0"/>
              </a:rPr>
              <a:t>Handmade Soaps.</a:t>
            </a:r>
          </a:p>
        </p:txBody>
      </p:sp>
      <p:sp>
        <p:nvSpPr>
          <p:cNvPr id="29" name="TXT: Love">
            <a:extLst>
              <a:ext uri="{FF2B5EF4-FFF2-40B4-BE49-F238E27FC236}">
                <a16:creationId xmlns:a16="http://schemas.microsoft.com/office/drawing/2014/main" id="{6E4648AE-E922-8023-5BA1-68DD8A080F7A}"/>
              </a:ext>
            </a:extLst>
          </p:cNvPr>
          <p:cNvSpPr txBox="1"/>
          <p:nvPr/>
        </p:nvSpPr>
        <p:spPr>
          <a:xfrm>
            <a:off x="4612406" y="827881"/>
            <a:ext cx="1244109" cy="8175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114"/>
              </a:lnSpc>
            </a:pPr>
            <a:r>
              <a:rPr lang="en-US" sz="6000" spc="-168" dirty="0">
                <a:latin typeface="Allura" pitchFamily="2" charset="0"/>
              </a:rPr>
              <a:t>Love</a:t>
            </a:r>
          </a:p>
        </p:txBody>
      </p:sp>
      <p:grpSp>
        <p:nvGrpSpPr>
          <p:cNvPr id="30" name="GROUP: Lines + Stars">
            <a:extLst>
              <a:ext uri="{FF2B5EF4-FFF2-40B4-BE49-F238E27FC236}">
                <a16:creationId xmlns:a16="http://schemas.microsoft.com/office/drawing/2014/main" id="{D24AEDFE-CFEB-9BAC-75A8-7E3D813C576D}"/>
              </a:ext>
            </a:extLst>
          </p:cNvPr>
          <p:cNvGrpSpPr/>
          <p:nvPr/>
        </p:nvGrpSpPr>
        <p:grpSpPr>
          <a:xfrm>
            <a:off x="4089196" y="-119"/>
            <a:ext cx="4551567" cy="10800000"/>
            <a:chOff x="4089196" y="-119"/>
            <a:chExt cx="4551567" cy="10800000"/>
          </a:xfrm>
        </p:grpSpPr>
        <p:sp>
          <p:nvSpPr>
            <p:cNvPr id="31" name="LINE: Vertical Middle">
              <a:extLst>
                <a:ext uri="{FF2B5EF4-FFF2-40B4-BE49-F238E27FC236}">
                  <a16:creationId xmlns:a16="http://schemas.microsoft.com/office/drawing/2014/main" id="{6A4F096C-385E-AB5B-7A16-5BDED338D69D}"/>
                </a:ext>
              </a:extLst>
            </p:cNvPr>
            <p:cNvSpPr/>
            <p:nvPr/>
          </p:nvSpPr>
          <p:spPr>
            <a:xfrm rot="16200000">
              <a:off x="-1079618" y="5399881"/>
              <a:ext cx="10800000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/>
            </a:p>
          </p:txBody>
        </p:sp>
        <p:sp>
          <p:nvSpPr>
            <p:cNvPr id="32" name="LINE: Horizontal Lower">
              <a:extLst>
                <a:ext uri="{FF2B5EF4-FFF2-40B4-BE49-F238E27FC236}">
                  <a16:creationId xmlns:a16="http://schemas.microsoft.com/office/drawing/2014/main" id="{AD9BBC79-7965-8F6E-0AB6-41F0988FE5A1}"/>
                </a:ext>
              </a:extLst>
            </p:cNvPr>
            <p:cNvSpPr/>
            <p:nvPr/>
          </p:nvSpPr>
          <p:spPr>
            <a:xfrm>
              <a:off x="4305544" y="7220680"/>
              <a:ext cx="4335219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 dirty="0"/>
            </a:p>
          </p:txBody>
        </p:sp>
        <p:sp>
          <p:nvSpPr>
            <p:cNvPr id="33" name="LINE: Horizontal Upper">
              <a:extLst>
                <a:ext uri="{FF2B5EF4-FFF2-40B4-BE49-F238E27FC236}">
                  <a16:creationId xmlns:a16="http://schemas.microsoft.com/office/drawing/2014/main" id="{F88FF21E-F1B7-C126-93FD-6729D64947BF}"/>
                </a:ext>
              </a:extLst>
            </p:cNvPr>
            <p:cNvSpPr/>
            <p:nvPr/>
          </p:nvSpPr>
          <p:spPr>
            <a:xfrm>
              <a:off x="4305544" y="3563080"/>
              <a:ext cx="4335219" cy="0"/>
            </a:xfrm>
            <a:prstGeom prst="line">
              <a:avLst/>
            </a:prstGeom>
            <a:ln w="19050" cap="flat">
              <a:solidFill>
                <a:schemeClr val="bg1">
                  <a:lumMod val="65000"/>
                </a:schemeClr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IN" sz="1512"/>
            </a:p>
          </p:txBody>
        </p:sp>
        <p:pic>
          <p:nvPicPr>
            <p:cNvPr id="34" name="GRAPHIC: Star Green Lower">
              <a:extLst>
                <a:ext uri="{FF2B5EF4-FFF2-40B4-BE49-F238E27FC236}">
                  <a16:creationId xmlns:a16="http://schemas.microsoft.com/office/drawing/2014/main" id="{09619603-9842-D3C3-F3B5-6CAF28255CD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>
              <a:off x="4089196" y="6989840"/>
              <a:ext cx="477683" cy="477683"/>
            </a:xfrm>
            <a:prstGeom prst="rect">
              <a:avLst/>
            </a:prstGeom>
          </p:spPr>
        </p:pic>
        <p:pic>
          <p:nvPicPr>
            <p:cNvPr id="35" name="GRAPHIC: Star Green Upper">
              <a:extLst>
                <a:ext uri="{FF2B5EF4-FFF2-40B4-BE49-F238E27FC236}">
                  <a16:creationId xmlns:a16="http://schemas.microsoft.com/office/drawing/2014/main" id="{A26D153D-2D1C-EBB3-BEDE-2D1A727DE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>
              <a:off x="4089196" y="3332240"/>
              <a:ext cx="477683" cy="4776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673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xit" presetSubtype="27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xit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203</Words>
  <Application>Microsoft Office PowerPoint</Application>
  <PresentationFormat>Custom</PresentationFormat>
  <Paragraphs>41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Alice</vt:lpstr>
      <vt:lpstr>Calibri</vt:lpstr>
      <vt:lpstr>Cormorant Unicase Medium</vt:lpstr>
      <vt:lpstr>Corinthia</vt:lpstr>
      <vt:lpstr>Arial</vt:lpstr>
      <vt:lpstr>Allura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Wedding</dc:title>
  <dc:creator>Partha Bhattacharya</dc:creator>
  <cp:lastModifiedBy>Partha Bhattacharya</cp:lastModifiedBy>
  <cp:revision>31</cp:revision>
  <dcterms:created xsi:type="dcterms:W3CDTF">2006-08-16T00:00:00Z</dcterms:created>
  <dcterms:modified xsi:type="dcterms:W3CDTF">2024-02-08T05:48:37Z</dcterms:modified>
  <dc:identifier>DAFXIrV1_vA</dc:identifier>
</cp:coreProperties>
</file>